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33"/>
  </p:notesMasterIdLst>
  <p:handoutMasterIdLst>
    <p:handoutMasterId r:id="rId34"/>
  </p:handoutMasterIdLst>
  <p:sldIdLst>
    <p:sldId id="577" r:id="rId2"/>
    <p:sldId id="796" r:id="rId3"/>
    <p:sldId id="590" r:id="rId4"/>
    <p:sldId id="619" r:id="rId5"/>
    <p:sldId id="726" r:id="rId6"/>
    <p:sldId id="727" r:id="rId7"/>
    <p:sldId id="679" r:id="rId8"/>
    <p:sldId id="680" r:id="rId9"/>
    <p:sldId id="681" r:id="rId10"/>
    <p:sldId id="682" r:id="rId11"/>
    <p:sldId id="683" r:id="rId12"/>
    <p:sldId id="684" r:id="rId13"/>
    <p:sldId id="685" r:id="rId14"/>
    <p:sldId id="686" r:id="rId15"/>
    <p:sldId id="687" r:id="rId16"/>
    <p:sldId id="688" r:id="rId17"/>
    <p:sldId id="689" r:id="rId18"/>
    <p:sldId id="690" r:id="rId19"/>
    <p:sldId id="691" r:id="rId20"/>
    <p:sldId id="692" r:id="rId21"/>
    <p:sldId id="693" r:id="rId22"/>
    <p:sldId id="694" r:id="rId23"/>
    <p:sldId id="695" r:id="rId24"/>
    <p:sldId id="696" r:id="rId25"/>
    <p:sldId id="761" r:id="rId26"/>
    <p:sldId id="766" r:id="rId27"/>
    <p:sldId id="652" r:id="rId28"/>
    <p:sldId id="594" r:id="rId29"/>
    <p:sldId id="651" r:id="rId30"/>
    <p:sldId id="595" r:id="rId31"/>
    <p:sldId id="797" r:id="rId32"/>
  </p:sldIdLst>
  <p:sldSz cx="12192000" cy="6858000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>
    <p:extLst>
      <p:ext uri="{19B8F6BF-5375-455C-9EA6-DF929625EA0E}">
        <p15:presenceInfo xmlns:p15="http://schemas.microsoft.com/office/powerpoint/2012/main" userId="29dff8a422dc77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EDCDCB"/>
    <a:srgbClr val="A9CDCB"/>
    <a:srgbClr val="D1EBF1"/>
    <a:srgbClr val="EBF1DE"/>
    <a:srgbClr val="F1EEF4"/>
    <a:srgbClr val="DFF5A9"/>
    <a:srgbClr val="E5F7B9"/>
    <a:srgbClr val="009900"/>
    <a:srgbClr val="A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 autoAdjust="0"/>
    <p:restoredTop sz="82491" autoAdjust="0"/>
  </p:normalViewPr>
  <p:slideViewPr>
    <p:cSldViewPr>
      <p:cViewPr varScale="1">
        <p:scale>
          <a:sx n="44" d="100"/>
          <a:sy n="44" d="100"/>
        </p:scale>
        <p:origin x="48" y="6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820" y="7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A55602-D902-480F-AAC5-E75D56B23345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DB561D44-ABA8-4A07-9DA8-81E9AD8925F0}">
      <dgm:prSet/>
      <dgm:spPr/>
      <dgm:t>
        <a:bodyPr/>
        <a:lstStyle/>
        <a:p>
          <a:pPr rtl="0"/>
          <a:r>
            <a:rPr lang="zh-CN" b="1" smtClean="0"/>
            <a:t>学好本章的重要意义</a:t>
          </a:r>
          <a:endParaRPr lang="zh-CN"/>
        </a:p>
      </dgm:t>
    </dgm:pt>
    <dgm:pt modelId="{5706EACA-91ED-4FEB-882C-F138906BCC1C}" type="parTrans" cxnId="{A6851BCE-934B-4917-891D-EF88A73C6498}">
      <dgm:prSet/>
      <dgm:spPr/>
      <dgm:t>
        <a:bodyPr/>
        <a:lstStyle/>
        <a:p>
          <a:endParaRPr lang="zh-CN" altLang="en-US"/>
        </a:p>
      </dgm:t>
    </dgm:pt>
    <dgm:pt modelId="{F3E9CA70-BD44-4DDD-A274-C90647C5FFF7}" type="sibTrans" cxnId="{A6851BCE-934B-4917-891D-EF88A73C6498}">
      <dgm:prSet/>
      <dgm:spPr/>
      <dgm:t>
        <a:bodyPr/>
        <a:lstStyle/>
        <a:p>
          <a:endParaRPr lang="zh-CN" altLang="en-US"/>
        </a:p>
      </dgm:t>
    </dgm:pt>
    <dgm:pt modelId="{2B65DB39-CFE1-4B67-B7E6-A458C59EE87D}">
      <dgm:prSet/>
      <dgm:spPr/>
      <dgm:t>
        <a:bodyPr/>
        <a:lstStyle/>
        <a:p>
          <a:pPr rtl="0"/>
          <a:r>
            <a:rPr lang="zh-CN" smtClean="0"/>
            <a:t>正确理解数据科学的研究目的、理论体系与基本原则等核心问题是学好数据科学的第一步，防止学习的盲目性和效率低的重要前提，更是成长为数据科学家的必要条件。</a:t>
          </a:r>
          <a:endParaRPr lang="zh-CN"/>
        </a:p>
      </dgm:t>
    </dgm:pt>
    <dgm:pt modelId="{C0087E29-E2B2-401E-B1C4-DD43C4909660}" type="parTrans" cxnId="{99AF1BDF-4493-422E-8CD4-9BFF8AAFB3E1}">
      <dgm:prSet/>
      <dgm:spPr/>
      <dgm:t>
        <a:bodyPr/>
        <a:lstStyle/>
        <a:p>
          <a:endParaRPr lang="zh-CN" altLang="en-US"/>
        </a:p>
      </dgm:t>
    </dgm:pt>
    <dgm:pt modelId="{F9B34F64-00BD-414D-B832-73E571764ECA}" type="sibTrans" cxnId="{99AF1BDF-4493-422E-8CD4-9BFF8AAFB3E1}">
      <dgm:prSet/>
      <dgm:spPr/>
      <dgm:t>
        <a:bodyPr/>
        <a:lstStyle/>
        <a:p>
          <a:endParaRPr lang="zh-CN" altLang="en-US"/>
        </a:p>
      </dgm:t>
    </dgm:pt>
    <dgm:pt modelId="{1DF41CB2-6415-4DED-9B90-345AD429C79C}">
      <dgm:prSet/>
      <dgm:spPr/>
      <dgm:t>
        <a:bodyPr/>
        <a:lstStyle/>
        <a:p>
          <a:pPr rtl="0"/>
          <a:r>
            <a:rPr lang="zh-CN" b="1" smtClean="0"/>
            <a:t>继续学习方法</a:t>
          </a:r>
          <a:endParaRPr lang="zh-CN"/>
        </a:p>
      </dgm:t>
    </dgm:pt>
    <dgm:pt modelId="{2747ADB4-F15A-4A9B-949F-259D4C65A212}" type="parTrans" cxnId="{3BC7FC7E-BEA5-4E89-81A3-B9EDE7C0381F}">
      <dgm:prSet/>
      <dgm:spPr/>
      <dgm:t>
        <a:bodyPr/>
        <a:lstStyle/>
        <a:p>
          <a:endParaRPr lang="zh-CN" altLang="en-US"/>
        </a:p>
      </dgm:t>
    </dgm:pt>
    <dgm:pt modelId="{04D5F616-3F60-4B80-92C6-3E03B5A7ECA9}" type="sibTrans" cxnId="{3BC7FC7E-BEA5-4E89-81A3-B9EDE7C0381F}">
      <dgm:prSet/>
      <dgm:spPr/>
      <dgm:t>
        <a:bodyPr/>
        <a:lstStyle/>
        <a:p>
          <a:endParaRPr lang="zh-CN" altLang="en-US"/>
        </a:p>
      </dgm:t>
    </dgm:pt>
    <dgm:pt modelId="{A893B8D2-BB84-4EB5-81E2-DB9AE91EFF57}">
      <dgm:prSet/>
      <dgm:spPr/>
      <dgm:t>
        <a:bodyPr/>
        <a:lstStyle/>
        <a:p>
          <a:pPr rtl="0"/>
          <a:r>
            <a:rPr lang="zh-CN" smtClean="0"/>
            <a:t>本章介绍了数据科学的基础理论，但数据科学是一门新兴学科，相关理论也在动态变化中。因此，在掌握本章内容的基础上，学会自己跟踪数据科学领域的重要期刊、会议、图书、专家的方法尤为关键。为此，本书在“附</a:t>
          </a:r>
          <a:r>
            <a:rPr lang="en-US" smtClean="0"/>
            <a:t>II </a:t>
          </a:r>
          <a:r>
            <a:rPr lang="zh-CN" smtClean="0"/>
            <a:t>数据科学的重要资源目录”推荐了相关重要资源清单。</a:t>
          </a:r>
          <a:endParaRPr lang="zh-CN"/>
        </a:p>
      </dgm:t>
    </dgm:pt>
    <dgm:pt modelId="{26E42AC0-178A-4113-8FD1-EC5CD973457C}" type="parTrans" cxnId="{87AF6F80-C4DE-48DD-97B2-095C7CD1DB87}">
      <dgm:prSet/>
      <dgm:spPr/>
      <dgm:t>
        <a:bodyPr/>
        <a:lstStyle/>
        <a:p>
          <a:endParaRPr lang="zh-CN" altLang="en-US"/>
        </a:p>
      </dgm:t>
    </dgm:pt>
    <dgm:pt modelId="{EDF69326-E210-40C5-A5A9-9B2540B43DD0}" type="sibTrans" cxnId="{87AF6F80-C4DE-48DD-97B2-095C7CD1DB87}">
      <dgm:prSet/>
      <dgm:spPr/>
      <dgm:t>
        <a:bodyPr/>
        <a:lstStyle/>
        <a:p>
          <a:endParaRPr lang="zh-CN" altLang="en-US"/>
        </a:p>
      </dgm:t>
    </dgm:pt>
    <dgm:pt modelId="{BF25B50D-1563-4E80-AB5D-A47B2C9362B5}">
      <dgm:prSet/>
      <dgm:spPr/>
      <dgm:t>
        <a:bodyPr/>
        <a:lstStyle/>
        <a:p>
          <a:pPr rtl="0"/>
          <a:r>
            <a:rPr lang="zh-CN" b="1" smtClean="0"/>
            <a:t>提醒及注意事项</a:t>
          </a:r>
          <a:endParaRPr lang="zh-CN"/>
        </a:p>
      </dgm:t>
    </dgm:pt>
    <dgm:pt modelId="{E73FECD4-B058-45C6-ADB3-0D039BD940B6}" type="parTrans" cxnId="{4B7FEE38-7806-4FC6-957A-1990C8A10F26}">
      <dgm:prSet/>
      <dgm:spPr/>
      <dgm:t>
        <a:bodyPr/>
        <a:lstStyle/>
        <a:p>
          <a:endParaRPr lang="zh-CN" altLang="en-US"/>
        </a:p>
      </dgm:t>
    </dgm:pt>
    <dgm:pt modelId="{AC6B1BFD-DDD4-44D8-8D06-A990726BC3D6}" type="sibTrans" cxnId="{4B7FEE38-7806-4FC6-957A-1990C8A10F26}">
      <dgm:prSet/>
      <dgm:spPr/>
      <dgm:t>
        <a:bodyPr/>
        <a:lstStyle/>
        <a:p>
          <a:endParaRPr lang="zh-CN" altLang="en-US"/>
        </a:p>
      </dgm:t>
    </dgm:pt>
    <dgm:pt modelId="{566DBB96-F604-4D61-9198-54BED9D90458}">
      <dgm:prSet/>
      <dgm:spPr/>
      <dgm:t>
        <a:bodyPr/>
        <a:lstStyle/>
        <a:p>
          <a:pPr rtl="0"/>
          <a:r>
            <a:rPr lang="zh-CN" smtClean="0"/>
            <a:t>学习数据科学应注意四个基本问题——数据科学的四则运算原则，如图下图所示。</a:t>
          </a:r>
          <a:endParaRPr lang="zh-CN"/>
        </a:p>
      </dgm:t>
    </dgm:pt>
    <dgm:pt modelId="{3933A648-F90D-453A-95BF-C224A49D69C4}" type="parTrans" cxnId="{E2C62493-460C-4524-B35B-9A5BA826E37C}">
      <dgm:prSet/>
      <dgm:spPr/>
      <dgm:t>
        <a:bodyPr/>
        <a:lstStyle/>
        <a:p>
          <a:endParaRPr lang="zh-CN" altLang="en-US"/>
        </a:p>
      </dgm:t>
    </dgm:pt>
    <dgm:pt modelId="{3C028EBC-7223-4CEC-B3D1-B85D8142DEF1}" type="sibTrans" cxnId="{E2C62493-460C-4524-B35B-9A5BA826E37C}">
      <dgm:prSet/>
      <dgm:spPr/>
      <dgm:t>
        <a:bodyPr/>
        <a:lstStyle/>
        <a:p>
          <a:endParaRPr lang="zh-CN" altLang="en-US"/>
        </a:p>
      </dgm:t>
    </dgm:pt>
    <dgm:pt modelId="{E371538F-7555-4276-B2CC-74BDF0F42F78}" type="pres">
      <dgm:prSet presAssocID="{EFA55602-D902-480F-AAC5-E75D56B2334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94DBB27-9A68-4D32-A1DC-0EEB68FA4EE9}" type="pres">
      <dgm:prSet presAssocID="{DB561D44-ABA8-4A07-9DA8-81E9AD8925F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A3F849-226A-4D9D-BD65-EAF78229A2EC}" type="pres">
      <dgm:prSet presAssocID="{DB561D44-ABA8-4A07-9DA8-81E9AD8925F0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383D40-925F-4E43-BE26-01F0B3A51469}" type="pres">
      <dgm:prSet presAssocID="{1DF41CB2-6415-4DED-9B90-345AD429C79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5C828B-653F-4AB2-909D-CC3F51CC5EF6}" type="pres">
      <dgm:prSet presAssocID="{1DF41CB2-6415-4DED-9B90-345AD429C79C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D1A644-C380-47BA-BD9C-57097DF6B8C2}" type="pres">
      <dgm:prSet presAssocID="{BF25B50D-1563-4E80-AB5D-A47B2C9362B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CD0268-CD04-41EB-A3DC-59929801AC26}" type="pres">
      <dgm:prSet presAssocID="{BF25B50D-1563-4E80-AB5D-A47B2C9362B5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6851BCE-934B-4917-891D-EF88A73C6498}" srcId="{EFA55602-D902-480F-AAC5-E75D56B23345}" destId="{DB561D44-ABA8-4A07-9DA8-81E9AD8925F0}" srcOrd="0" destOrd="0" parTransId="{5706EACA-91ED-4FEB-882C-F138906BCC1C}" sibTransId="{F3E9CA70-BD44-4DDD-A274-C90647C5FFF7}"/>
    <dgm:cxn modelId="{F950BC9F-FE3A-4F21-8EC9-38313AB2A524}" type="presOf" srcId="{1DF41CB2-6415-4DED-9B90-345AD429C79C}" destId="{24383D40-925F-4E43-BE26-01F0B3A51469}" srcOrd="0" destOrd="0" presId="urn:microsoft.com/office/officeart/2005/8/layout/vList2"/>
    <dgm:cxn modelId="{4B7FEE38-7806-4FC6-957A-1990C8A10F26}" srcId="{EFA55602-D902-480F-AAC5-E75D56B23345}" destId="{BF25B50D-1563-4E80-AB5D-A47B2C9362B5}" srcOrd="2" destOrd="0" parTransId="{E73FECD4-B058-45C6-ADB3-0D039BD940B6}" sibTransId="{AC6B1BFD-DDD4-44D8-8D06-A990726BC3D6}"/>
    <dgm:cxn modelId="{E2C62493-460C-4524-B35B-9A5BA826E37C}" srcId="{BF25B50D-1563-4E80-AB5D-A47B2C9362B5}" destId="{566DBB96-F604-4D61-9198-54BED9D90458}" srcOrd="0" destOrd="0" parTransId="{3933A648-F90D-453A-95BF-C224A49D69C4}" sibTransId="{3C028EBC-7223-4CEC-B3D1-B85D8142DEF1}"/>
    <dgm:cxn modelId="{7BC17DAB-BDF2-4B2C-9014-0BF146CD163E}" type="presOf" srcId="{DB561D44-ABA8-4A07-9DA8-81E9AD8925F0}" destId="{194DBB27-9A68-4D32-A1DC-0EEB68FA4EE9}" srcOrd="0" destOrd="0" presId="urn:microsoft.com/office/officeart/2005/8/layout/vList2"/>
    <dgm:cxn modelId="{B613F0F0-DF78-4E4B-8A6D-514266D11B5A}" type="presOf" srcId="{BF25B50D-1563-4E80-AB5D-A47B2C9362B5}" destId="{42D1A644-C380-47BA-BD9C-57097DF6B8C2}" srcOrd="0" destOrd="0" presId="urn:microsoft.com/office/officeart/2005/8/layout/vList2"/>
    <dgm:cxn modelId="{801AD116-E9EC-43E5-900F-F47D2CFC4C1A}" type="presOf" srcId="{566DBB96-F604-4D61-9198-54BED9D90458}" destId="{A0CD0268-CD04-41EB-A3DC-59929801AC26}" srcOrd="0" destOrd="0" presId="urn:microsoft.com/office/officeart/2005/8/layout/vList2"/>
    <dgm:cxn modelId="{5BA398B9-9AD5-4EEE-B545-9C1CB0B0A66F}" type="presOf" srcId="{2B65DB39-CFE1-4B67-B7E6-A458C59EE87D}" destId="{42A3F849-226A-4D9D-BD65-EAF78229A2EC}" srcOrd="0" destOrd="0" presId="urn:microsoft.com/office/officeart/2005/8/layout/vList2"/>
    <dgm:cxn modelId="{3BC7FC7E-BEA5-4E89-81A3-B9EDE7C0381F}" srcId="{EFA55602-D902-480F-AAC5-E75D56B23345}" destId="{1DF41CB2-6415-4DED-9B90-345AD429C79C}" srcOrd="1" destOrd="0" parTransId="{2747ADB4-F15A-4A9B-949F-259D4C65A212}" sibTransId="{04D5F616-3F60-4B80-92C6-3E03B5A7ECA9}"/>
    <dgm:cxn modelId="{B4D03AF0-ED4A-47EB-936C-6C24D087FDCC}" type="presOf" srcId="{EFA55602-D902-480F-AAC5-E75D56B23345}" destId="{E371538F-7555-4276-B2CC-74BDF0F42F78}" srcOrd="0" destOrd="0" presId="urn:microsoft.com/office/officeart/2005/8/layout/vList2"/>
    <dgm:cxn modelId="{99AF1BDF-4493-422E-8CD4-9BFF8AAFB3E1}" srcId="{DB561D44-ABA8-4A07-9DA8-81E9AD8925F0}" destId="{2B65DB39-CFE1-4B67-B7E6-A458C59EE87D}" srcOrd="0" destOrd="0" parTransId="{C0087E29-E2B2-401E-B1C4-DD43C4909660}" sibTransId="{F9B34F64-00BD-414D-B832-73E571764ECA}"/>
    <dgm:cxn modelId="{86903C2F-4050-4918-BAE6-CF10AFF6F950}" type="presOf" srcId="{A893B8D2-BB84-4EB5-81E2-DB9AE91EFF57}" destId="{815C828B-653F-4AB2-909D-CC3F51CC5EF6}" srcOrd="0" destOrd="0" presId="urn:microsoft.com/office/officeart/2005/8/layout/vList2"/>
    <dgm:cxn modelId="{87AF6F80-C4DE-48DD-97B2-095C7CD1DB87}" srcId="{1DF41CB2-6415-4DED-9B90-345AD429C79C}" destId="{A893B8D2-BB84-4EB5-81E2-DB9AE91EFF57}" srcOrd="0" destOrd="0" parTransId="{26E42AC0-178A-4113-8FD1-EC5CD973457C}" sibTransId="{EDF69326-E210-40C5-A5A9-9B2540B43DD0}"/>
    <dgm:cxn modelId="{77297DD7-BEB7-4FB1-9570-5FF2EA308336}" type="presParOf" srcId="{E371538F-7555-4276-B2CC-74BDF0F42F78}" destId="{194DBB27-9A68-4D32-A1DC-0EEB68FA4EE9}" srcOrd="0" destOrd="0" presId="urn:microsoft.com/office/officeart/2005/8/layout/vList2"/>
    <dgm:cxn modelId="{71C32250-05FF-40C0-8249-258693672B9F}" type="presParOf" srcId="{E371538F-7555-4276-B2CC-74BDF0F42F78}" destId="{42A3F849-226A-4D9D-BD65-EAF78229A2EC}" srcOrd="1" destOrd="0" presId="urn:microsoft.com/office/officeart/2005/8/layout/vList2"/>
    <dgm:cxn modelId="{E11D0BE9-4142-465D-91F1-DCF0DC44D0E9}" type="presParOf" srcId="{E371538F-7555-4276-B2CC-74BDF0F42F78}" destId="{24383D40-925F-4E43-BE26-01F0B3A51469}" srcOrd="2" destOrd="0" presId="urn:microsoft.com/office/officeart/2005/8/layout/vList2"/>
    <dgm:cxn modelId="{82A06CDF-B277-4D2F-B53C-A138C865EA86}" type="presParOf" srcId="{E371538F-7555-4276-B2CC-74BDF0F42F78}" destId="{815C828B-653F-4AB2-909D-CC3F51CC5EF6}" srcOrd="3" destOrd="0" presId="urn:microsoft.com/office/officeart/2005/8/layout/vList2"/>
    <dgm:cxn modelId="{F48C2C67-B6FD-4EA4-AF34-C024CFD34366}" type="presParOf" srcId="{E371538F-7555-4276-B2CC-74BDF0F42F78}" destId="{42D1A644-C380-47BA-BD9C-57097DF6B8C2}" srcOrd="4" destOrd="0" presId="urn:microsoft.com/office/officeart/2005/8/layout/vList2"/>
    <dgm:cxn modelId="{4CB88090-F3A2-4B1C-82B8-3ACAC73463E8}" type="presParOf" srcId="{E371538F-7555-4276-B2CC-74BDF0F42F78}" destId="{A0CD0268-CD04-41EB-A3DC-59929801AC2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smtClean="0"/>
            <a:t>数据科学理论与实践</a:t>
          </a:r>
          <a:endParaRPr lang="zh-CN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</dgm:pt>
    <dgm:pt modelId="{C8DFB441-D8DB-46AD-B3EA-6DB83BCFDE38}" type="pres">
      <dgm:prSet presAssocID="{EC7E6864-BE67-4FD5-8915-3AD7352F395E}" presName="comp" presStyleCnt="0"/>
      <dgm:spPr/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4FF794-AA01-48A5-B80D-1D9BD10F3A87}" type="doc">
      <dgm:prSet loTypeId="urn:microsoft.com/office/officeart/2005/8/layout/matrix3" loCatId="matrix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3F82456-75C0-4DF3-A9BF-46649D8AE31F}">
      <dgm:prSet custT="1"/>
      <dgm:spPr>
        <a:xfrm>
          <a:off x="1469231" y="452437"/>
          <a:ext cx="1857375" cy="1857375"/>
        </a:xfrm>
        <a:prstGeom prst="roundRect">
          <a:avLst/>
        </a:prstGeom>
        <a:gradFill rotWithShape="0">
          <a:gsLst>
            <a:gs pos="0">
              <a:srgbClr val="44546A">
                <a:hueOff val="0"/>
                <a:satOff val="0"/>
                <a:lumOff val="0"/>
                <a:alphaOff val="0"/>
                <a:shade val="47500"/>
                <a:satMod val="137000"/>
              </a:srgbClr>
            </a:gs>
            <a:gs pos="55000">
              <a:srgbClr val="44546A">
                <a:hueOff val="0"/>
                <a:satOff val="0"/>
                <a:lumOff val="0"/>
                <a:alphaOff val="0"/>
                <a:shade val="69000"/>
                <a:satMod val="137000"/>
              </a:srgbClr>
            </a:gs>
            <a:gs pos="100000">
              <a:srgbClr val="44546A">
                <a:hueOff val="0"/>
                <a:satOff val="0"/>
                <a:lumOff val="0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zh-CN" altLang="en-US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经典理论</a:t>
          </a:r>
          <a:r>
            <a:rPr lang="en-US" altLang="zh-CN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/>
          </a:r>
          <a:br>
            <a:rPr lang="en-US" altLang="zh-CN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en-US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×</a:t>
          </a:r>
          <a:br>
            <a:rPr lang="en-US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最佳实践 </a:t>
          </a:r>
          <a:endParaRPr lang="zh-CN" altLang="en-US" sz="24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9311313A-CB5D-40C5-950B-3659FFEDB6E8}" type="parTrans" cxnId="{E32BE1A0-3ABE-4EDD-A355-671EF09AF03C}">
      <dgm:prSet/>
      <dgm:spPr/>
      <dgm:t>
        <a:bodyPr/>
        <a:lstStyle/>
        <a:p>
          <a:endParaRPr lang="zh-CN" altLang="en-US" sz="2000"/>
        </a:p>
      </dgm:t>
    </dgm:pt>
    <dgm:pt modelId="{DEC55620-CE06-4D05-8600-C0510C70A3D8}" type="sibTrans" cxnId="{E32BE1A0-3ABE-4EDD-A355-671EF09AF03C}">
      <dgm:prSet/>
      <dgm:spPr/>
      <dgm:t>
        <a:bodyPr/>
        <a:lstStyle/>
        <a:p>
          <a:endParaRPr lang="zh-CN" altLang="en-US" sz="2000"/>
        </a:p>
      </dgm:t>
    </dgm:pt>
    <dgm:pt modelId="{91919CAB-AC54-4251-923D-1C4295329027}">
      <dgm:prSet custT="1"/>
      <dgm:spPr>
        <a:xfrm>
          <a:off x="3469481" y="452437"/>
          <a:ext cx="1857375" cy="1857375"/>
        </a:xfrm>
        <a:prstGeom prst="roundRect">
          <a:avLst/>
        </a:prstGeom>
        <a:solidFill>
          <a:srgbClr val="5B9BD5">
            <a:lumMod val="25000"/>
          </a:srgb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zh-CN" altLang="en-US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理论学习</a:t>
          </a:r>
          <a:r>
            <a:rPr lang="en-US" altLang="zh-CN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/>
          </a:r>
          <a:br>
            <a:rPr lang="en-US" altLang="zh-CN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＋</a:t>
          </a:r>
          <a:r>
            <a:rPr lang="en-US" altLang="zh-CN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/>
          </a:r>
          <a:br>
            <a:rPr lang="en-US" altLang="zh-CN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动手操作</a:t>
          </a:r>
          <a:endParaRPr lang="zh-CN" altLang="en-US" sz="24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20025E5F-7AAB-4CE0-89EB-9CC374EC8FF9}" type="parTrans" cxnId="{0ABEDA20-BD49-4EC2-B4B4-DCBC1A0B4F24}">
      <dgm:prSet/>
      <dgm:spPr/>
      <dgm:t>
        <a:bodyPr/>
        <a:lstStyle/>
        <a:p>
          <a:endParaRPr lang="zh-CN" altLang="en-US" sz="2000"/>
        </a:p>
      </dgm:t>
    </dgm:pt>
    <dgm:pt modelId="{8B84FD58-EF04-49D1-B2B7-026ED2F15215}" type="sibTrans" cxnId="{0ABEDA20-BD49-4EC2-B4B4-DCBC1A0B4F24}">
      <dgm:prSet/>
      <dgm:spPr/>
      <dgm:t>
        <a:bodyPr/>
        <a:lstStyle/>
        <a:p>
          <a:endParaRPr lang="zh-CN" altLang="en-US" sz="2000"/>
        </a:p>
      </dgm:t>
    </dgm:pt>
    <dgm:pt modelId="{8400D14A-BA81-4ACA-91D6-80A21DB3A1A4}">
      <dgm:prSet custT="1"/>
      <dgm:spPr>
        <a:xfrm>
          <a:off x="1469231" y="2452687"/>
          <a:ext cx="1857375" cy="1857375"/>
        </a:xfrm>
        <a:prstGeom prst="roundRect">
          <a:avLst/>
        </a:prstGeom>
        <a:solidFill>
          <a:srgbClr val="7030A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zh-CN" altLang="en-US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全集知识</a:t>
          </a:r>
          <a:r>
            <a:rPr lang="en-US" altLang="zh-CN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/>
          </a:r>
          <a:br>
            <a:rPr lang="en-US" altLang="zh-CN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－</a:t>
          </a:r>
          <a:r>
            <a:rPr lang="en-US" altLang="zh-CN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/>
          </a:r>
          <a:br>
            <a:rPr lang="en-US" altLang="zh-CN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4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领域差异性知识</a:t>
          </a:r>
          <a:endParaRPr lang="zh-CN" altLang="en-US" sz="24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D8DFDC54-B6A8-4794-8250-6D072713D9B1}" type="parTrans" cxnId="{FC2D87C6-EBD4-4C8C-ACF7-FE0BFFACE4C7}">
      <dgm:prSet/>
      <dgm:spPr/>
      <dgm:t>
        <a:bodyPr/>
        <a:lstStyle/>
        <a:p>
          <a:endParaRPr lang="zh-CN" altLang="en-US" sz="2000"/>
        </a:p>
      </dgm:t>
    </dgm:pt>
    <dgm:pt modelId="{20896E77-2F92-461B-A088-02EBC2634969}" type="sibTrans" cxnId="{FC2D87C6-EBD4-4C8C-ACF7-FE0BFFACE4C7}">
      <dgm:prSet/>
      <dgm:spPr/>
      <dgm:t>
        <a:bodyPr/>
        <a:lstStyle/>
        <a:p>
          <a:endParaRPr lang="zh-CN" altLang="en-US" sz="2000"/>
        </a:p>
      </dgm:t>
    </dgm:pt>
    <dgm:pt modelId="{35E43AEE-99AC-4EE8-9FA2-680EF9F90DB1}">
      <dgm:prSet custT="1"/>
      <dgm:spPr>
        <a:xfrm>
          <a:off x="3469481" y="2452687"/>
          <a:ext cx="1857375" cy="1857375"/>
        </a:xfrm>
        <a:prstGeom prst="roundRect">
          <a:avLst/>
        </a:prstGeom>
        <a:solidFill>
          <a:srgbClr val="009900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zh-CN" altLang="en-US" sz="20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最深奥理论</a:t>
          </a:r>
          <a:r>
            <a:rPr lang="en-US" altLang="zh-CN" sz="20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/>
          </a:r>
          <a:br>
            <a:rPr lang="en-US" altLang="zh-CN" sz="20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en-US" sz="20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÷</a:t>
          </a:r>
          <a:br>
            <a:rPr lang="en-US" sz="20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</a:br>
          <a:r>
            <a:rPr lang="zh-CN" altLang="en-US" sz="2000" dirty="0" smtClean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最基本逻辑</a:t>
          </a:r>
          <a:endParaRPr lang="zh-CN" altLang="en-US" sz="20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1A423143-7AAF-43F0-A5C3-03EA9C824FB7}" type="parTrans" cxnId="{54D4ED7A-E9C1-4F98-B9C9-2D588CDB2460}">
      <dgm:prSet/>
      <dgm:spPr/>
      <dgm:t>
        <a:bodyPr/>
        <a:lstStyle/>
        <a:p>
          <a:endParaRPr lang="zh-CN" altLang="en-US" sz="2000"/>
        </a:p>
      </dgm:t>
    </dgm:pt>
    <dgm:pt modelId="{AA056439-3C7A-42F1-8450-84C5A5BADCF3}" type="sibTrans" cxnId="{54D4ED7A-E9C1-4F98-B9C9-2D588CDB2460}">
      <dgm:prSet/>
      <dgm:spPr/>
      <dgm:t>
        <a:bodyPr/>
        <a:lstStyle/>
        <a:p>
          <a:endParaRPr lang="zh-CN" altLang="en-US" sz="2000"/>
        </a:p>
      </dgm:t>
    </dgm:pt>
    <dgm:pt modelId="{F403CD09-5886-4386-ACFD-14D206ACE74A}" type="pres">
      <dgm:prSet presAssocID="{B14FF794-AA01-48A5-B80D-1D9BD10F3A8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D6CA0F8-BE3A-4F91-A2EA-72BAEA4213E6}" type="pres">
      <dgm:prSet presAssocID="{B14FF794-AA01-48A5-B80D-1D9BD10F3A87}" presName="diamond" presStyleLbl="bgShp" presStyleIdx="0" presStyleCnt="1"/>
      <dgm:spPr>
        <a:xfrm>
          <a:off x="1016794" y="0"/>
          <a:ext cx="4762500" cy="4762500"/>
        </a:xfrm>
        <a:prstGeom prst="diamond">
          <a:avLst/>
        </a:prstGeom>
        <a:solidFill>
          <a:srgbClr val="44546A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/>
        </a:p>
      </dgm:t>
    </dgm:pt>
    <dgm:pt modelId="{8DA5EB88-ADE6-4ACA-B625-B52EB409F5F0}" type="pres">
      <dgm:prSet presAssocID="{B14FF794-AA01-48A5-B80D-1D9BD10F3A8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7C929F-5963-406F-B659-E8BA3C55DFB5}" type="pres">
      <dgm:prSet presAssocID="{B14FF794-AA01-48A5-B80D-1D9BD10F3A8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C0E1F5-1087-419B-B3E4-32E834CA0224}" type="pres">
      <dgm:prSet presAssocID="{B14FF794-AA01-48A5-B80D-1D9BD10F3A8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12AB2C-497E-4580-973F-75AE57B697D0}" type="pres">
      <dgm:prSet presAssocID="{B14FF794-AA01-48A5-B80D-1D9BD10F3A8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4D4ED7A-E9C1-4F98-B9C9-2D588CDB2460}" srcId="{B14FF794-AA01-48A5-B80D-1D9BD10F3A87}" destId="{35E43AEE-99AC-4EE8-9FA2-680EF9F90DB1}" srcOrd="3" destOrd="0" parTransId="{1A423143-7AAF-43F0-A5C3-03EA9C824FB7}" sibTransId="{AA056439-3C7A-42F1-8450-84C5A5BADCF3}"/>
    <dgm:cxn modelId="{FC2D87C6-EBD4-4C8C-ACF7-FE0BFFACE4C7}" srcId="{B14FF794-AA01-48A5-B80D-1D9BD10F3A87}" destId="{8400D14A-BA81-4ACA-91D6-80A21DB3A1A4}" srcOrd="2" destOrd="0" parTransId="{D8DFDC54-B6A8-4794-8250-6D072713D9B1}" sibTransId="{20896E77-2F92-461B-A088-02EBC2634969}"/>
    <dgm:cxn modelId="{568387EE-6A86-42DF-8073-E343886CF74A}" type="presOf" srcId="{91919CAB-AC54-4251-923D-1C4295329027}" destId="{AB7C929F-5963-406F-B659-E8BA3C55DFB5}" srcOrd="0" destOrd="0" presId="urn:microsoft.com/office/officeart/2005/8/layout/matrix3"/>
    <dgm:cxn modelId="{0ABEDA20-BD49-4EC2-B4B4-DCBC1A0B4F24}" srcId="{B14FF794-AA01-48A5-B80D-1D9BD10F3A87}" destId="{91919CAB-AC54-4251-923D-1C4295329027}" srcOrd="1" destOrd="0" parTransId="{20025E5F-7AAB-4CE0-89EB-9CC374EC8FF9}" sibTransId="{8B84FD58-EF04-49D1-B2B7-026ED2F15215}"/>
    <dgm:cxn modelId="{E32BE1A0-3ABE-4EDD-A355-671EF09AF03C}" srcId="{B14FF794-AA01-48A5-B80D-1D9BD10F3A87}" destId="{63F82456-75C0-4DF3-A9BF-46649D8AE31F}" srcOrd="0" destOrd="0" parTransId="{9311313A-CB5D-40C5-950B-3659FFEDB6E8}" sibTransId="{DEC55620-CE06-4D05-8600-C0510C70A3D8}"/>
    <dgm:cxn modelId="{FCDF110F-2387-43DD-B132-B7920B62F0AA}" type="presOf" srcId="{35E43AEE-99AC-4EE8-9FA2-680EF9F90DB1}" destId="{F712AB2C-497E-4580-973F-75AE57B697D0}" srcOrd="0" destOrd="0" presId="urn:microsoft.com/office/officeart/2005/8/layout/matrix3"/>
    <dgm:cxn modelId="{0E5F0CEE-FD9F-4439-B9F0-7870CD34C033}" type="presOf" srcId="{63F82456-75C0-4DF3-A9BF-46649D8AE31F}" destId="{8DA5EB88-ADE6-4ACA-B625-B52EB409F5F0}" srcOrd="0" destOrd="0" presId="urn:microsoft.com/office/officeart/2005/8/layout/matrix3"/>
    <dgm:cxn modelId="{4F8914DC-93BA-489B-91DD-2C417D066C58}" type="presOf" srcId="{8400D14A-BA81-4ACA-91D6-80A21DB3A1A4}" destId="{E3C0E1F5-1087-419B-B3E4-32E834CA0224}" srcOrd="0" destOrd="0" presId="urn:microsoft.com/office/officeart/2005/8/layout/matrix3"/>
    <dgm:cxn modelId="{EB9E0F95-8618-431C-82C9-763DAF4E3C3C}" type="presOf" srcId="{B14FF794-AA01-48A5-B80D-1D9BD10F3A87}" destId="{F403CD09-5886-4386-ACFD-14D206ACE74A}" srcOrd="0" destOrd="0" presId="urn:microsoft.com/office/officeart/2005/8/layout/matrix3"/>
    <dgm:cxn modelId="{48B3B760-4485-4E86-B677-0D53E1E957A5}" type="presParOf" srcId="{F403CD09-5886-4386-ACFD-14D206ACE74A}" destId="{0D6CA0F8-BE3A-4F91-A2EA-72BAEA4213E6}" srcOrd="0" destOrd="0" presId="urn:microsoft.com/office/officeart/2005/8/layout/matrix3"/>
    <dgm:cxn modelId="{3E4741C3-4245-4711-BCDA-B5884632BC61}" type="presParOf" srcId="{F403CD09-5886-4386-ACFD-14D206ACE74A}" destId="{8DA5EB88-ADE6-4ACA-B625-B52EB409F5F0}" srcOrd="1" destOrd="0" presId="urn:microsoft.com/office/officeart/2005/8/layout/matrix3"/>
    <dgm:cxn modelId="{5F02787B-B81B-4F13-91F1-752045F3EDDE}" type="presParOf" srcId="{F403CD09-5886-4386-ACFD-14D206ACE74A}" destId="{AB7C929F-5963-406F-B659-E8BA3C55DFB5}" srcOrd="2" destOrd="0" presId="urn:microsoft.com/office/officeart/2005/8/layout/matrix3"/>
    <dgm:cxn modelId="{47DEF0D3-6059-4659-9050-840769A98C98}" type="presParOf" srcId="{F403CD09-5886-4386-ACFD-14D206ACE74A}" destId="{E3C0E1F5-1087-419B-B3E4-32E834CA0224}" srcOrd="3" destOrd="0" presId="urn:microsoft.com/office/officeart/2005/8/layout/matrix3"/>
    <dgm:cxn modelId="{8E48BA33-CB9E-4763-BA5D-80EDF2CC2007}" type="presParOf" srcId="{F403CD09-5886-4386-ACFD-14D206ACE74A}" destId="{F712AB2C-497E-4580-973F-75AE57B697D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390023-97EF-4BCD-B5A5-E67C5A227FE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D770630-781E-41DF-9221-E682D95D80F0}">
      <dgm:prSet/>
      <dgm:spPr/>
      <dgm:t>
        <a:bodyPr/>
        <a:lstStyle/>
        <a:p>
          <a:pPr algn="ctr" rtl="0"/>
          <a:r>
            <a:rPr lang="zh-CN" dirty="0" smtClean="0"/>
            <a:t>领导者</a:t>
          </a:r>
          <a:r>
            <a:rPr lang="en-US" dirty="0" smtClean="0"/>
            <a:t>(4</a:t>
          </a:r>
          <a:r>
            <a:rPr lang="zh-CN" dirty="0" smtClean="0"/>
            <a:t>家</a:t>
          </a:r>
          <a:r>
            <a:rPr lang="en-US" dirty="0" smtClean="0"/>
            <a:t>)</a:t>
          </a:r>
        </a:p>
        <a:p>
          <a:pPr algn="ctr" rtl="0"/>
          <a:r>
            <a:rPr lang="en-US" dirty="0" smtClean="0"/>
            <a:t> IBM, SAS, </a:t>
          </a:r>
          <a:r>
            <a:rPr lang="en-US" dirty="0" err="1" smtClean="0"/>
            <a:t>RapidMiner</a:t>
          </a:r>
          <a:r>
            <a:rPr lang="en-US" dirty="0" smtClean="0"/>
            <a:t>, KNIME</a:t>
          </a:r>
          <a:r>
            <a:rPr lang="zh-CN" dirty="0" smtClean="0"/>
            <a:t>；</a:t>
          </a:r>
          <a:endParaRPr lang="zh-CN" dirty="0"/>
        </a:p>
      </dgm:t>
    </dgm:pt>
    <dgm:pt modelId="{A80F32CE-EB01-40C1-9434-AB171A79B7E7}" type="parTrans" cxnId="{76790C1C-F2FC-41ED-91BF-5F73EE0076D4}">
      <dgm:prSet/>
      <dgm:spPr/>
      <dgm:t>
        <a:bodyPr/>
        <a:lstStyle/>
        <a:p>
          <a:pPr algn="ctr"/>
          <a:endParaRPr lang="zh-CN" altLang="en-US"/>
        </a:p>
      </dgm:t>
    </dgm:pt>
    <dgm:pt modelId="{915AC1E1-61FF-45C0-ACF9-4FCB6673D684}" type="sibTrans" cxnId="{76790C1C-F2FC-41ED-91BF-5F73EE0076D4}">
      <dgm:prSet/>
      <dgm:spPr/>
      <dgm:t>
        <a:bodyPr/>
        <a:lstStyle/>
        <a:p>
          <a:pPr algn="ctr"/>
          <a:endParaRPr lang="zh-CN" altLang="en-US"/>
        </a:p>
      </dgm:t>
    </dgm:pt>
    <dgm:pt modelId="{B6596597-9EEB-4E10-AC80-E7B6B886DFD1}">
      <dgm:prSet/>
      <dgm:spPr/>
      <dgm:t>
        <a:bodyPr/>
        <a:lstStyle/>
        <a:p>
          <a:pPr algn="ctr" rtl="0"/>
          <a:r>
            <a:rPr lang="zh-CN" dirty="0" smtClean="0"/>
            <a:t>挑战者 </a:t>
          </a:r>
          <a:r>
            <a:rPr lang="en-US" dirty="0" smtClean="0"/>
            <a:t>(4</a:t>
          </a:r>
          <a:r>
            <a:rPr lang="zh-CN" dirty="0" smtClean="0"/>
            <a:t>家</a:t>
          </a:r>
          <a:r>
            <a:rPr lang="en-US" dirty="0" smtClean="0"/>
            <a:t>)</a:t>
          </a:r>
        </a:p>
        <a:p>
          <a:pPr algn="ctr" rtl="0"/>
          <a:r>
            <a:rPr lang="en-US" dirty="0" smtClean="0"/>
            <a:t> </a:t>
          </a:r>
          <a:r>
            <a:rPr lang="en-US" dirty="0" err="1" smtClean="0"/>
            <a:t>MathWorks</a:t>
          </a:r>
          <a:r>
            <a:rPr lang="en-US" dirty="0" smtClean="0"/>
            <a:t> (</a:t>
          </a:r>
          <a:r>
            <a:rPr lang="zh-CN" dirty="0" smtClean="0"/>
            <a:t>新</a:t>
          </a:r>
          <a:r>
            <a:rPr lang="en-US" dirty="0" smtClean="0"/>
            <a:t>), Quest (formerly Dell), </a:t>
          </a:r>
          <a:r>
            <a:rPr lang="en-US" dirty="0" err="1" smtClean="0"/>
            <a:t>Alteryx</a:t>
          </a:r>
          <a:r>
            <a:rPr lang="en-US" dirty="0" smtClean="0"/>
            <a:t>, </a:t>
          </a:r>
          <a:r>
            <a:rPr lang="en-US" dirty="0" err="1" smtClean="0"/>
            <a:t>Angoss</a:t>
          </a:r>
          <a:r>
            <a:rPr lang="zh-CN" dirty="0" smtClean="0"/>
            <a:t>；</a:t>
          </a:r>
          <a:endParaRPr lang="zh-CN" dirty="0"/>
        </a:p>
      </dgm:t>
    </dgm:pt>
    <dgm:pt modelId="{CB46A384-2718-4CA0-8930-5A0501FBAD24}" type="parTrans" cxnId="{1A2632DD-4001-4BB8-A81B-51B874120859}">
      <dgm:prSet/>
      <dgm:spPr/>
      <dgm:t>
        <a:bodyPr/>
        <a:lstStyle/>
        <a:p>
          <a:pPr algn="ctr"/>
          <a:endParaRPr lang="zh-CN" altLang="en-US"/>
        </a:p>
      </dgm:t>
    </dgm:pt>
    <dgm:pt modelId="{0A0856E7-C8FC-4572-93C0-6FA43E9C6785}" type="sibTrans" cxnId="{1A2632DD-4001-4BB8-A81B-51B874120859}">
      <dgm:prSet/>
      <dgm:spPr/>
      <dgm:t>
        <a:bodyPr/>
        <a:lstStyle/>
        <a:p>
          <a:pPr algn="ctr"/>
          <a:endParaRPr lang="zh-CN" altLang="en-US"/>
        </a:p>
      </dgm:t>
    </dgm:pt>
    <dgm:pt modelId="{15D9DABC-4363-4803-883A-E5CF3CD7323D}">
      <dgm:prSet/>
      <dgm:spPr/>
      <dgm:t>
        <a:bodyPr/>
        <a:lstStyle/>
        <a:p>
          <a:pPr algn="ctr" rtl="0"/>
          <a:r>
            <a:rPr lang="zh-CN" dirty="0" smtClean="0"/>
            <a:t>探索者 </a:t>
          </a:r>
          <a:r>
            <a:rPr lang="en-US" dirty="0" smtClean="0"/>
            <a:t>(5</a:t>
          </a:r>
          <a:r>
            <a:rPr lang="zh-CN" dirty="0" smtClean="0"/>
            <a:t>家</a:t>
          </a:r>
          <a:r>
            <a:rPr lang="en-US" dirty="0" smtClean="0"/>
            <a:t>)</a:t>
          </a:r>
        </a:p>
        <a:p>
          <a:pPr algn="ctr" rtl="0"/>
          <a:r>
            <a:rPr lang="en-US" dirty="0" smtClean="0"/>
            <a:t> Microsoft, H2O.ai (</a:t>
          </a:r>
          <a:r>
            <a:rPr lang="zh-CN" dirty="0" smtClean="0"/>
            <a:t>新</a:t>
          </a:r>
          <a:r>
            <a:rPr lang="en-US" dirty="0" smtClean="0"/>
            <a:t>), </a:t>
          </a:r>
          <a:r>
            <a:rPr lang="en-US" dirty="0" err="1" smtClean="0"/>
            <a:t>Dataiku</a:t>
          </a:r>
          <a:r>
            <a:rPr lang="en-US" dirty="0" smtClean="0"/>
            <a:t> (</a:t>
          </a:r>
          <a:r>
            <a:rPr lang="zh-CN" dirty="0" smtClean="0"/>
            <a:t>新</a:t>
          </a:r>
          <a:r>
            <a:rPr lang="en-US" dirty="0" smtClean="0"/>
            <a:t>), Domino Data Lab (</a:t>
          </a:r>
          <a:r>
            <a:rPr lang="zh-CN" dirty="0" smtClean="0"/>
            <a:t>新</a:t>
          </a:r>
          <a:r>
            <a:rPr lang="en-US" dirty="0" smtClean="0"/>
            <a:t>), Alpine Data</a:t>
          </a:r>
          <a:r>
            <a:rPr lang="zh-CN" dirty="0" smtClean="0"/>
            <a:t>；</a:t>
          </a:r>
          <a:endParaRPr lang="zh-CN" dirty="0"/>
        </a:p>
      </dgm:t>
    </dgm:pt>
    <dgm:pt modelId="{7CCDD650-A921-4B7A-A22A-8D2FDB180C94}" type="parTrans" cxnId="{68EB55C5-3C1B-4427-BAD7-2FB10B5E912D}">
      <dgm:prSet/>
      <dgm:spPr/>
      <dgm:t>
        <a:bodyPr/>
        <a:lstStyle/>
        <a:p>
          <a:pPr algn="ctr"/>
          <a:endParaRPr lang="zh-CN" altLang="en-US"/>
        </a:p>
      </dgm:t>
    </dgm:pt>
    <dgm:pt modelId="{910E5A6B-0A3F-4153-954B-3505CC68D93A}" type="sibTrans" cxnId="{68EB55C5-3C1B-4427-BAD7-2FB10B5E912D}">
      <dgm:prSet/>
      <dgm:spPr/>
      <dgm:t>
        <a:bodyPr/>
        <a:lstStyle/>
        <a:p>
          <a:pPr algn="ctr"/>
          <a:endParaRPr lang="zh-CN" altLang="en-US"/>
        </a:p>
      </dgm:t>
    </dgm:pt>
    <dgm:pt modelId="{D7F2BA2A-7BAD-49C4-AF1C-DCA0CF28D303}">
      <dgm:prSet/>
      <dgm:spPr/>
      <dgm:t>
        <a:bodyPr/>
        <a:lstStyle/>
        <a:p>
          <a:pPr algn="ctr" rtl="0"/>
          <a:r>
            <a:rPr lang="zh-CN" dirty="0" smtClean="0"/>
            <a:t>利基者（</a:t>
          </a:r>
          <a:r>
            <a:rPr lang="en-US" dirty="0" smtClean="0"/>
            <a:t>3</a:t>
          </a:r>
          <a:r>
            <a:rPr lang="zh-CN" dirty="0" smtClean="0"/>
            <a:t>家</a:t>
          </a:r>
          <a:r>
            <a:rPr lang="en-US" dirty="0" smtClean="0"/>
            <a:t>)</a:t>
          </a:r>
        </a:p>
        <a:p>
          <a:pPr algn="ctr" rtl="0"/>
          <a:r>
            <a:rPr lang="en-US" dirty="0" smtClean="0"/>
            <a:t> FICO, SAP, Teradata  (</a:t>
          </a:r>
          <a:r>
            <a:rPr lang="zh-CN" dirty="0" smtClean="0"/>
            <a:t>新</a:t>
          </a:r>
          <a:r>
            <a:rPr lang="en-US" dirty="0" smtClean="0"/>
            <a:t>)</a:t>
          </a:r>
          <a:endParaRPr lang="zh-CN" dirty="0"/>
        </a:p>
      </dgm:t>
    </dgm:pt>
    <dgm:pt modelId="{8194CAE1-4172-40D5-B4F2-CC7DB5253565}" type="parTrans" cxnId="{42A8BB82-3166-4A9D-A17A-659EB64913C2}">
      <dgm:prSet/>
      <dgm:spPr/>
      <dgm:t>
        <a:bodyPr/>
        <a:lstStyle/>
        <a:p>
          <a:pPr algn="ctr"/>
          <a:endParaRPr lang="zh-CN" altLang="en-US"/>
        </a:p>
      </dgm:t>
    </dgm:pt>
    <dgm:pt modelId="{016543FD-5419-4D0E-BF36-CFFFD3B230BD}" type="sibTrans" cxnId="{42A8BB82-3166-4A9D-A17A-659EB64913C2}">
      <dgm:prSet/>
      <dgm:spPr/>
      <dgm:t>
        <a:bodyPr/>
        <a:lstStyle/>
        <a:p>
          <a:pPr algn="ctr"/>
          <a:endParaRPr lang="zh-CN" altLang="en-US"/>
        </a:p>
      </dgm:t>
    </dgm:pt>
    <dgm:pt modelId="{8F337FF1-E9EB-4EFB-8D62-193A939ADA8D}">
      <dgm:prSet/>
      <dgm:spPr/>
      <dgm:t>
        <a:bodyPr/>
        <a:lstStyle/>
        <a:p>
          <a:pPr algn="ctr" rtl="0"/>
          <a:r>
            <a:rPr lang="en-US" smtClean="0"/>
            <a:t>2017</a:t>
          </a:r>
          <a:r>
            <a:rPr lang="zh-CN" smtClean="0"/>
            <a:t>新入榜的企业有</a:t>
          </a:r>
          <a:r>
            <a:rPr lang="en-US" smtClean="0"/>
            <a:t>5</a:t>
          </a:r>
          <a:r>
            <a:rPr lang="zh-CN" smtClean="0"/>
            <a:t>家：</a:t>
          </a:r>
          <a:r>
            <a:rPr lang="en-US" smtClean="0"/>
            <a:t>MathWorks, H2O.ai, Dataiku, Domino Data Lab</a:t>
          </a:r>
          <a:r>
            <a:rPr lang="zh-CN" smtClean="0"/>
            <a:t>以及 </a:t>
          </a:r>
          <a:r>
            <a:rPr lang="en-US" smtClean="0"/>
            <a:t>Teradata</a:t>
          </a:r>
          <a:r>
            <a:rPr lang="zh-CN" smtClean="0"/>
            <a:t>；</a:t>
          </a:r>
          <a:endParaRPr lang="zh-CN"/>
        </a:p>
      </dgm:t>
    </dgm:pt>
    <dgm:pt modelId="{4C470F1D-A582-4B7D-A978-C2EE38ABC32C}" type="parTrans" cxnId="{92AC66AA-6717-41F6-8801-F1C4E3DEDEA5}">
      <dgm:prSet/>
      <dgm:spPr/>
      <dgm:t>
        <a:bodyPr/>
        <a:lstStyle/>
        <a:p>
          <a:pPr algn="ctr"/>
          <a:endParaRPr lang="zh-CN" altLang="en-US"/>
        </a:p>
      </dgm:t>
    </dgm:pt>
    <dgm:pt modelId="{16624DF5-9A38-480C-9E42-912FE19BB4A6}" type="sibTrans" cxnId="{92AC66AA-6717-41F6-8801-F1C4E3DEDEA5}">
      <dgm:prSet/>
      <dgm:spPr/>
      <dgm:t>
        <a:bodyPr/>
        <a:lstStyle/>
        <a:p>
          <a:pPr algn="ctr"/>
          <a:endParaRPr lang="zh-CN" altLang="en-US"/>
        </a:p>
      </dgm:t>
    </dgm:pt>
    <dgm:pt modelId="{F188DB15-F77E-46A4-86C3-78E7AFA8B3EF}">
      <dgm:prSet/>
      <dgm:spPr/>
      <dgm:t>
        <a:bodyPr/>
        <a:lstStyle/>
        <a:p>
          <a:pPr algn="ctr" rtl="0"/>
          <a:r>
            <a:rPr lang="en-US" smtClean="0"/>
            <a:t>2017</a:t>
          </a:r>
          <a:r>
            <a:rPr lang="zh-CN" smtClean="0"/>
            <a:t>退出榜单的企业有</a:t>
          </a:r>
          <a:r>
            <a:rPr lang="en-US" smtClean="0"/>
            <a:t>5</a:t>
          </a:r>
          <a:r>
            <a:rPr lang="zh-CN" smtClean="0"/>
            <a:t>家</a:t>
          </a:r>
          <a:r>
            <a:rPr lang="en-US" smtClean="0"/>
            <a:t>: Lavastorm, Megaputer, Prognoz, Accenture, </a:t>
          </a:r>
          <a:r>
            <a:rPr lang="zh-CN" smtClean="0"/>
            <a:t>以及</a:t>
          </a:r>
          <a:r>
            <a:rPr lang="en-US" smtClean="0"/>
            <a:t>Predixion Software</a:t>
          </a:r>
          <a:r>
            <a:rPr lang="zh-CN" smtClean="0"/>
            <a:t>。</a:t>
          </a:r>
          <a:endParaRPr lang="zh-CN"/>
        </a:p>
      </dgm:t>
    </dgm:pt>
    <dgm:pt modelId="{76A7C110-EE17-429C-9CC9-0E879D5A60EC}" type="parTrans" cxnId="{4A134A4B-95D9-44FB-A430-2E3B228367E8}">
      <dgm:prSet/>
      <dgm:spPr/>
      <dgm:t>
        <a:bodyPr/>
        <a:lstStyle/>
        <a:p>
          <a:pPr algn="ctr"/>
          <a:endParaRPr lang="zh-CN" altLang="en-US"/>
        </a:p>
      </dgm:t>
    </dgm:pt>
    <dgm:pt modelId="{7B10EB39-326E-449C-B28D-D71B06FBBF74}" type="sibTrans" cxnId="{4A134A4B-95D9-44FB-A430-2E3B228367E8}">
      <dgm:prSet/>
      <dgm:spPr/>
      <dgm:t>
        <a:bodyPr/>
        <a:lstStyle/>
        <a:p>
          <a:pPr algn="ctr"/>
          <a:endParaRPr lang="zh-CN" altLang="en-US"/>
        </a:p>
      </dgm:t>
    </dgm:pt>
    <dgm:pt modelId="{8C575551-C9DD-417D-BB80-8155306CBC85}" type="pres">
      <dgm:prSet presAssocID="{98390023-97EF-4BCD-B5A5-E67C5A227FE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ACD406C-3E3F-4F26-8453-97F1C45FCCBD}" type="pres">
      <dgm:prSet presAssocID="{9D770630-781E-41DF-9221-E682D95D80F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036287-AC28-4134-BC71-C0FAE61537DE}" type="pres">
      <dgm:prSet presAssocID="{915AC1E1-61FF-45C0-ACF9-4FCB6673D684}" presName="sibTrans" presStyleCnt="0"/>
      <dgm:spPr/>
    </dgm:pt>
    <dgm:pt modelId="{C587E47E-248A-422F-B483-DAC43A2A5016}" type="pres">
      <dgm:prSet presAssocID="{B6596597-9EEB-4E10-AC80-E7B6B886DFD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8275C5-8F6C-439E-8294-1EA3DAAC4B40}" type="pres">
      <dgm:prSet presAssocID="{0A0856E7-C8FC-4572-93C0-6FA43E9C6785}" presName="sibTrans" presStyleCnt="0"/>
      <dgm:spPr/>
    </dgm:pt>
    <dgm:pt modelId="{3516EB83-A439-481E-A8BC-13DDE585DCA6}" type="pres">
      <dgm:prSet presAssocID="{15D9DABC-4363-4803-883A-E5CF3CD7323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3893D7-152B-4A0E-83D4-BDBEDD92E6FF}" type="pres">
      <dgm:prSet presAssocID="{910E5A6B-0A3F-4153-954B-3505CC68D93A}" presName="sibTrans" presStyleCnt="0"/>
      <dgm:spPr/>
    </dgm:pt>
    <dgm:pt modelId="{044E5969-00C2-4BC3-858C-B240F98E96A5}" type="pres">
      <dgm:prSet presAssocID="{D7F2BA2A-7BAD-49C4-AF1C-DCA0CF28D30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DE335D-80C7-44AB-B7CB-528887019F99}" type="pres">
      <dgm:prSet presAssocID="{016543FD-5419-4D0E-BF36-CFFFD3B230BD}" presName="sibTrans" presStyleCnt="0"/>
      <dgm:spPr/>
    </dgm:pt>
    <dgm:pt modelId="{33EF0DC8-F8F9-451C-BEAC-4647B20E4A5D}" type="pres">
      <dgm:prSet presAssocID="{8F337FF1-E9EB-4EFB-8D62-193A939ADA8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A517E2-7EBE-4DC2-8763-CB91BE0BB6CC}" type="pres">
      <dgm:prSet presAssocID="{16624DF5-9A38-480C-9E42-912FE19BB4A6}" presName="sibTrans" presStyleCnt="0"/>
      <dgm:spPr/>
    </dgm:pt>
    <dgm:pt modelId="{9A86F652-EE5B-47D6-BA8C-7F5EBB91B840}" type="pres">
      <dgm:prSet presAssocID="{F188DB15-F77E-46A4-86C3-78E7AFA8B3E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2E3BB7-B80F-4268-856C-DFFD5075B1A5}" type="presOf" srcId="{B6596597-9EEB-4E10-AC80-E7B6B886DFD1}" destId="{C587E47E-248A-422F-B483-DAC43A2A5016}" srcOrd="0" destOrd="0" presId="urn:microsoft.com/office/officeart/2005/8/layout/default"/>
    <dgm:cxn modelId="{92AC66AA-6717-41F6-8801-F1C4E3DEDEA5}" srcId="{98390023-97EF-4BCD-B5A5-E67C5A227FE4}" destId="{8F337FF1-E9EB-4EFB-8D62-193A939ADA8D}" srcOrd="4" destOrd="0" parTransId="{4C470F1D-A582-4B7D-A978-C2EE38ABC32C}" sibTransId="{16624DF5-9A38-480C-9E42-912FE19BB4A6}"/>
    <dgm:cxn modelId="{4035708B-A170-4594-8F0F-8C599DA23ADC}" type="presOf" srcId="{D7F2BA2A-7BAD-49C4-AF1C-DCA0CF28D303}" destId="{044E5969-00C2-4BC3-858C-B240F98E96A5}" srcOrd="0" destOrd="0" presId="urn:microsoft.com/office/officeart/2005/8/layout/default"/>
    <dgm:cxn modelId="{68EB55C5-3C1B-4427-BAD7-2FB10B5E912D}" srcId="{98390023-97EF-4BCD-B5A5-E67C5A227FE4}" destId="{15D9DABC-4363-4803-883A-E5CF3CD7323D}" srcOrd="2" destOrd="0" parTransId="{7CCDD650-A921-4B7A-A22A-8D2FDB180C94}" sibTransId="{910E5A6B-0A3F-4153-954B-3505CC68D93A}"/>
    <dgm:cxn modelId="{4A134A4B-95D9-44FB-A430-2E3B228367E8}" srcId="{98390023-97EF-4BCD-B5A5-E67C5A227FE4}" destId="{F188DB15-F77E-46A4-86C3-78E7AFA8B3EF}" srcOrd="5" destOrd="0" parTransId="{76A7C110-EE17-429C-9CC9-0E879D5A60EC}" sibTransId="{7B10EB39-326E-449C-B28D-D71B06FBBF74}"/>
    <dgm:cxn modelId="{9F66EFC5-DD6A-4BCE-A21C-9F3B7F8F14DB}" type="presOf" srcId="{8F337FF1-E9EB-4EFB-8D62-193A939ADA8D}" destId="{33EF0DC8-F8F9-451C-BEAC-4647B20E4A5D}" srcOrd="0" destOrd="0" presId="urn:microsoft.com/office/officeart/2005/8/layout/default"/>
    <dgm:cxn modelId="{76790C1C-F2FC-41ED-91BF-5F73EE0076D4}" srcId="{98390023-97EF-4BCD-B5A5-E67C5A227FE4}" destId="{9D770630-781E-41DF-9221-E682D95D80F0}" srcOrd="0" destOrd="0" parTransId="{A80F32CE-EB01-40C1-9434-AB171A79B7E7}" sibTransId="{915AC1E1-61FF-45C0-ACF9-4FCB6673D684}"/>
    <dgm:cxn modelId="{1A2632DD-4001-4BB8-A81B-51B874120859}" srcId="{98390023-97EF-4BCD-B5A5-E67C5A227FE4}" destId="{B6596597-9EEB-4E10-AC80-E7B6B886DFD1}" srcOrd="1" destOrd="0" parTransId="{CB46A384-2718-4CA0-8930-5A0501FBAD24}" sibTransId="{0A0856E7-C8FC-4572-93C0-6FA43E9C6785}"/>
    <dgm:cxn modelId="{268CBF43-42BC-4BFA-BF47-2851A096A910}" type="presOf" srcId="{15D9DABC-4363-4803-883A-E5CF3CD7323D}" destId="{3516EB83-A439-481E-A8BC-13DDE585DCA6}" srcOrd="0" destOrd="0" presId="urn:microsoft.com/office/officeart/2005/8/layout/default"/>
    <dgm:cxn modelId="{42A8BB82-3166-4A9D-A17A-659EB64913C2}" srcId="{98390023-97EF-4BCD-B5A5-E67C5A227FE4}" destId="{D7F2BA2A-7BAD-49C4-AF1C-DCA0CF28D303}" srcOrd="3" destOrd="0" parTransId="{8194CAE1-4172-40D5-B4F2-CC7DB5253565}" sibTransId="{016543FD-5419-4D0E-BF36-CFFFD3B230BD}"/>
    <dgm:cxn modelId="{37CD79EC-610A-4D18-B07B-75036A9833C0}" type="presOf" srcId="{9D770630-781E-41DF-9221-E682D95D80F0}" destId="{7ACD406C-3E3F-4F26-8453-97F1C45FCCBD}" srcOrd="0" destOrd="0" presId="urn:microsoft.com/office/officeart/2005/8/layout/default"/>
    <dgm:cxn modelId="{26F2DB14-EBE1-4344-B4DD-51122E5342C2}" type="presOf" srcId="{98390023-97EF-4BCD-B5A5-E67C5A227FE4}" destId="{8C575551-C9DD-417D-BB80-8155306CBC85}" srcOrd="0" destOrd="0" presId="urn:microsoft.com/office/officeart/2005/8/layout/default"/>
    <dgm:cxn modelId="{CBBD1C0A-FDD8-4774-98F3-4BBE93346DA6}" type="presOf" srcId="{F188DB15-F77E-46A4-86C3-78E7AFA8B3EF}" destId="{9A86F652-EE5B-47D6-BA8C-7F5EBB91B840}" srcOrd="0" destOrd="0" presId="urn:microsoft.com/office/officeart/2005/8/layout/default"/>
    <dgm:cxn modelId="{F630BF24-1376-477D-A74A-F7981AA78E25}" type="presParOf" srcId="{8C575551-C9DD-417D-BB80-8155306CBC85}" destId="{7ACD406C-3E3F-4F26-8453-97F1C45FCCBD}" srcOrd="0" destOrd="0" presId="urn:microsoft.com/office/officeart/2005/8/layout/default"/>
    <dgm:cxn modelId="{D4F9693B-CE6C-44DC-9BC3-C2867D542170}" type="presParOf" srcId="{8C575551-C9DD-417D-BB80-8155306CBC85}" destId="{01036287-AC28-4134-BC71-C0FAE61537DE}" srcOrd="1" destOrd="0" presId="urn:microsoft.com/office/officeart/2005/8/layout/default"/>
    <dgm:cxn modelId="{CCA5DF55-61EA-4404-89E8-8C21D9675700}" type="presParOf" srcId="{8C575551-C9DD-417D-BB80-8155306CBC85}" destId="{C587E47E-248A-422F-B483-DAC43A2A5016}" srcOrd="2" destOrd="0" presId="urn:microsoft.com/office/officeart/2005/8/layout/default"/>
    <dgm:cxn modelId="{650394F8-D8AA-4ECB-814B-E52060E2CF7D}" type="presParOf" srcId="{8C575551-C9DD-417D-BB80-8155306CBC85}" destId="{EE8275C5-8F6C-439E-8294-1EA3DAAC4B40}" srcOrd="3" destOrd="0" presId="urn:microsoft.com/office/officeart/2005/8/layout/default"/>
    <dgm:cxn modelId="{39D79185-5503-43C5-8FB7-9C282A48BDD9}" type="presParOf" srcId="{8C575551-C9DD-417D-BB80-8155306CBC85}" destId="{3516EB83-A439-481E-A8BC-13DDE585DCA6}" srcOrd="4" destOrd="0" presId="urn:microsoft.com/office/officeart/2005/8/layout/default"/>
    <dgm:cxn modelId="{B94F988E-4BAE-4FEB-BBA0-BF7A05B4E836}" type="presParOf" srcId="{8C575551-C9DD-417D-BB80-8155306CBC85}" destId="{063893D7-152B-4A0E-83D4-BDBEDD92E6FF}" srcOrd="5" destOrd="0" presId="urn:microsoft.com/office/officeart/2005/8/layout/default"/>
    <dgm:cxn modelId="{C106EBDB-3E0C-46F5-8087-1F4A90CF5D93}" type="presParOf" srcId="{8C575551-C9DD-417D-BB80-8155306CBC85}" destId="{044E5969-00C2-4BC3-858C-B240F98E96A5}" srcOrd="6" destOrd="0" presId="urn:microsoft.com/office/officeart/2005/8/layout/default"/>
    <dgm:cxn modelId="{DF1508E1-2337-432B-8B2C-B3B1A55DFCF6}" type="presParOf" srcId="{8C575551-C9DD-417D-BB80-8155306CBC85}" destId="{C3DE335D-80C7-44AB-B7CB-528887019F99}" srcOrd="7" destOrd="0" presId="urn:microsoft.com/office/officeart/2005/8/layout/default"/>
    <dgm:cxn modelId="{8BBAF64D-C121-489B-8D28-733769B56BF7}" type="presParOf" srcId="{8C575551-C9DD-417D-BB80-8155306CBC85}" destId="{33EF0DC8-F8F9-451C-BEAC-4647B20E4A5D}" srcOrd="8" destOrd="0" presId="urn:microsoft.com/office/officeart/2005/8/layout/default"/>
    <dgm:cxn modelId="{C3140B5F-309B-4A65-9C7E-0936784DD5CC}" type="presParOf" srcId="{8C575551-C9DD-417D-BB80-8155306CBC85}" destId="{6BA517E2-7EBE-4DC2-8763-CB91BE0BB6CC}" srcOrd="9" destOrd="0" presId="urn:microsoft.com/office/officeart/2005/8/layout/default"/>
    <dgm:cxn modelId="{89C651B3-EEBF-42E5-BE7B-F5075C88A399}" type="presParOf" srcId="{8C575551-C9DD-417D-BB80-8155306CBC85}" destId="{9A86F652-EE5B-47D6-BA8C-7F5EBB91B84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2F7F6C-96E1-463F-8DDF-844D1568C9D0}" type="doc">
      <dgm:prSet loTypeId="urn:microsoft.com/office/officeart/2005/8/layout/default#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0A1A25E-DF8B-4150-9381-25B83BAD7BEB}">
      <dgm:prSet custT="1"/>
      <dgm:spPr/>
      <dgm:t>
        <a:bodyPr/>
        <a:lstStyle/>
        <a:p>
          <a:pPr rtl="0"/>
          <a:r>
            <a:rPr lang="zh-CN" altLang="en-US" sz="2400" b="1" smtClean="0"/>
            <a:t>学术期刊</a:t>
          </a:r>
          <a:endParaRPr lang="zh-CN" altLang="en-US" sz="2400" b="1" dirty="0"/>
        </a:p>
      </dgm:t>
    </dgm:pt>
    <dgm:pt modelId="{7260BBCD-222F-4868-B1DD-944371E940AF}" type="parTrans" cxnId="{C1640834-41C5-46E6-AD15-1E03F3B93362}">
      <dgm:prSet/>
      <dgm:spPr/>
      <dgm:t>
        <a:bodyPr/>
        <a:lstStyle/>
        <a:p>
          <a:endParaRPr lang="zh-CN" altLang="en-US" sz="4000" b="1"/>
        </a:p>
      </dgm:t>
    </dgm:pt>
    <dgm:pt modelId="{FD227388-57E2-4B22-B3DC-4358AD51CA9A}" type="sibTrans" cxnId="{C1640834-41C5-46E6-AD15-1E03F3B93362}">
      <dgm:prSet custT="1"/>
      <dgm:spPr/>
      <dgm:t>
        <a:bodyPr/>
        <a:lstStyle/>
        <a:p>
          <a:endParaRPr lang="zh-CN" altLang="en-US" sz="6600" b="1"/>
        </a:p>
      </dgm:t>
    </dgm:pt>
    <dgm:pt modelId="{5B482E32-BB5A-46DA-B00C-8651CEFD927B}">
      <dgm:prSet custT="1"/>
      <dgm:spPr/>
      <dgm:t>
        <a:bodyPr/>
        <a:lstStyle/>
        <a:p>
          <a:pPr rtl="0"/>
          <a:r>
            <a:rPr lang="en-US" sz="1050" b="1" smtClean="0"/>
            <a:t>The Data Science Journal</a:t>
          </a:r>
          <a:r>
            <a:rPr lang="zh-CN" altLang="en-US" sz="1050" b="1" smtClean="0"/>
            <a:t>（</a:t>
          </a:r>
          <a:r>
            <a:rPr lang="en-US" sz="1050" b="1" smtClean="0"/>
            <a:t>ISSN 1683-1470</a:t>
          </a:r>
          <a:r>
            <a:rPr lang="zh-CN" altLang="en-US" sz="1050" b="1" smtClean="0"/>
            <a:t>）</a:t>
          </a:r>
          <a:endParaRPr lang="zh-CN" sz="1050" b="1" dirty="0"/>
        </a:p>
      </dgm:t>
    </dgm:pt>
    <dgm:pt modelId="{4B527408-80A0-41F1-B12A-3FDAA4712724}" type="parTrans" cxnId="{B95E740F-C0D9-498F-BFF3-240018B6F083}">
      <dgm:prSet/>
      <dgm:spPr/>
      <dgm:t>
        <a:bodyPr/>
        <a:lstStyle/>
        <a:p>
          <a:endParaRPr lang="zh-CN" altLang="en-US" sz="4000" b="1"/>
        </a:p>
      </dgm:t>
    </dgm:pt>
    <dgm:pt modelId="{417CC521-D814-4167-BD72-593276F66372}" type="sibTrans" cxnId="{B95E740F-C0D9-498F-BFF3-240018B6F083}">
      <dgm:prSet/>
      <dgm:spPr/>
      <dgm:t>
        <a:bodyPr/>
        <a:lstStyle/>
        <a:p>
          <a:endParaRPr lang="zh-CN" altLang="en-US" sz="4000" b="1"/>
        </a:p>
      </dgm:t>
    </dgm:pt>
    <dgm:pt modelId="{B196B04E-7347-44E9-9BA2-D44FE76DC593}">
      <dgm:prSet custT="1"/>
      <dgm:spPr/>
      <dgm:t>
        <a:bodyPr/>
        <a:lstStyle/>
        <a:p>
          <a:pPr rtl="0"/>
          <a:r>
            <a:rPr lang="zh-CN" altLang="en-US" sz="2400" b="1" smtClean="0"/>
            <a:t>国际会议</a:t>
          </a:r>
          <a:endParaRPr lang="zh-CN" altLang="en-US" sz="2400" b="1" dirty="0"/>
        </a:p>
      </dgm:t>
    </dgm:pt>
    <dgm:pt modelId="{BCB2440B-0313-42DE-B330-1EF2BFE3B62D}" type="parTrans" cxnId="{C768BD17-B681-4E4F-9274-A6941FC732DA}">
      <dgm:prSet/>
      <dgm:spPr/>
      <dgm:t>
        <a:bodyPr/>
        <a:lstStyle/>
        <a:p>
          <a:endParaRPr lang="zh-CN" altLang="en-US" sz="4000" b="1"/>
        </a:p>
      </dgm:t>
    </dgm:pt>
    <dgm:pt modelId="{6C301F22-3D2F-44B0-8E0C-8876C157D331}" type="sibTrans" cxnId="{C768BD17-B681-4E4F-9274-A6941FC732DA}">
      <dgm:prSet custT="1"/>
      <dgm:spPr/>
      <dgm:t>
        <a:bodyPr/>
        <a:lstStyle/>
        <a:p>
          <a:endParaRPr lang="zh-CN" altLang="en-US" sz="6600" b="1"/>
        </a:p>
      </dgm:t>
    </dgm:pt>
    <dgm:pt modelId="{A67E1BDC-411B-4B83-8A56-15988879CB90}">
      <dgm:prSet custT="1"/>
      <dgm:spPr/>
      <dgm:t>
        <a:bodyPr/>
        <a:lstStyle/>
        <a:p>
          <a:pPr rtl="0"/>
          <a:r>
            <a:rPr lang="en-US" sz="1050" b="1" smtClean="0"/>
            <a:t>IEEE DSAA </a:t>
          </a:r>
          <a:endParaRPr lang="zh-CN" sz="1050" b="1" dirty="0"/>
        </a:p>
      </dgm:t>
    </dgm:pt>
    <dgm:pt modelId="{3076A02A-4380-41C1-9FDA-7E0702FE97AC}" type="parTrans" cxnId="{314C8783-6B7C-4E8F-8849-7F3FD837C485}">
      <dgm:prSet/>
      <dgm:spPr/>
      <dgm:t>
        <a:bodyPr/>
        <a:lstStyle/>
        <a:p>
          <a:endParaRPr lang="zh-CN" altLang="en-US" sz="4000" b="1"/>
        </a:p>
      </dgm:t>
    </dgm:pt>
    <dgm:pt modelId="{AD61FA04-0CD6-4D12-B088-F74C81E77F2A}" type="sibTrans" cxnId="{314C8783-6B7C-4E8F-8849-7F3FD837C485}">
      <dgm:prSet/>
      <dgm:spPr/>
      <dgm:t>
        <a:bodyPr/>
        <a:lstStyle/>
        <a:p>
          <a:endParaRPr lang="zh-CN" altLang="en-US" sz="4000" b="1"/>
        </a:p>
      </dgm:t>
    </dgm:pt>
    <dgm:pt modelId="{F428025F-9E93-4516-9F41-2C3635578F5E}">
      <dgm:prSet custT="1"/>
      <dgm:spPr/>
      <dgm:t>
        <a:bodyPr/>
        <a:lstStyle/>
        <a:p>
          <a:pPr rtl="0"/>
          <a:r>
            <a:rPr lang="en-US" sz="1050" b="1" smtClean="0"/>
            <a:t>ACM IKDD CODS </a:t>
          </a:r>
          <a:endParaRPr lang="zh-CN" sz="1050" b="1" dirty="0"/>
        </a:p>
      </dgm:t>
    </dgm:pt>
    <dgm:pt modelId="{3CF45885-ACA4-4378-8DD7-A40B950E4441}" type="parTrans" cxnId="{BF035255-CA0F-4077-AFC2-F5BD278AF0E1}">
      <dgm:prSet/>
      <dgm:spPr/>
      <dgm:t>
        <a:bodyPr/>
        <a:lstStyle/>
        <a:p>
          <a:endParaRPr lang="zh-CN" altLang="en-US" sz="4000" b="1"/>
        </a:p>
      </dgm:t>
    </dgm:pt>
    <dgm:pt modelId="{EE0137FF-CD0E-412D-8EBC-D844A8C0CB8E}" type="sibTrans" cxnId="{BF035255-CA0F-4077-AFC2-F5BD278AF0E1}">
      <dgm:prSet/>
      <dgm:spPr/>
      <dgm:t>
        <a:bodyPr/>
        <a:lstStyle/>
        <a:p>
          <a:endParaRPr lang="zh-CN" altLang="en-US" sz="4000" b="1"/>
        </a:p>
      </dgm:t>
    </dgm:pt>
    <dgm:pt modelId="{C899ECC9-3F22-4BD6-9104-8C845B62E722}">
      <dgm:prSet custT="1"/>
      <dgm:spPr/>
      <dgm:t>
        <a:bodyPr/>
        <a:lstStyle/>
        <a:p>
          <a:pPr rtl="0"/>
          <a:r>
            <a:rPr lang="en-US" sz="1050" b="1" smtClean="0"/>
            <a:t>ICDSE</a:t>
          </a:r>
          <a:endParaRPr lang="zh-CN" sz="1050" b="1" dirty="0"/>
        </a:p>
      </dgm:t>
    </dgm:pt>
    <dgm:pt modelId="{063AFB80-74F1-468E-8C72-E499EBC0E7B5}" type="parTrans" cxnId="{E232A431-5F4A-4C86-BB3A-E9947B04D5B8}">
      <dgm:prSet/>
      <dgm:spPr/>
      <dgm:t>
        <a:bodyPr/>
        <a:lstStyle/>
        <a:p>
          <a:endParaRPr lang="zh-CN" altLang="en-US" sz="4000" b="1"/>
        </a:p>
      </dgm:t>
    </dgm:pt>
    <dgm:pt modelId="{63580A35-4059-4960-BAD4-27ED3CD9BAF1}" type="sibTrans" cxnId="{E232A431-5F4A-4C86-BB3A-E9947B04D5B8}">
      <dgm:prSet/>
      <dgm:spPr/>
      <dgm:t>
        <a:bodyPr/>
        <a:lstStyle/>
        <a:p>
          <a:endParaRPr lang="zh-CN" altLang="en-US" sz="4000" b="1"/>
        </a:p>
      </dgm:t>
    </dgm:pt>
    <dgm:pt modelId="{560A4ECC-AD1B-4959-9B6D-31C9BBA9731A}">
      <dgm:prSet custT="1"/>
      <dgm:spPr/>
      <dgm:t>
        <a:bodyPr/>
        <a:lstStyle/>
        <a:p>
          <a:pPr rtl="0"/>
          <a:r>
            <a:rPr lang="en-US" sz="1050" b="1" smtClean="0"/>
            <a:t>ICDS</a:t>
          </a:r>
          <a:endParaRPr lang="zh-CN" sz="1050" b="1" dirty="0"/>
        </a:p>
      </dgm:t>
    </dgm:pt>
    <dgm:pt modelId="{E617AEEB-865A-45B3-BBCC-75278FFA4A9B}" type="parTrans" cxnId="{6948927F-2340-48AB-AB3F-DFDA17222CFF}">
      <dgm:prSet/>
      <dgm:spPr/>
      <dgm:t>
        <a:bodyPr/>
        <a:lstStyle/>
        <a:p>
          <a:endParaRPr lang="zh-CN" altLang="en-US" sz="4000" b="1"/>
        </a:p>
      </dgm:t>
    </dgm:pt>
    <dgm:pt modelId="{A912F49D-1BE3-4FE8-AFDA-4E364CECB38D}" type="sibTrans" cxnId="{6948927F-2340-48AB-AB3F-DFDA17222CFF}">
      <dgm:prSet/>
      <dgm:spPr/>
      <dgm:t>
        <a:bodyPr/>
        <a:lstStyle/>
        <a:p>
          <a:endParaRPr lang="zh-CN" altLang="en-US" sz="4000" b="1"/>
        </a:p>
      </dgm:t>
    </dgm:pt>
    <dgm:pt modelId="{55CC5BAE-3D6A-403D-8C58-B143FDC10216}">
      <dgm:prSet custT="1"/>
      <dgm:spPr/>
      <dgm:t>
        <a:bodyPr/>
        <a:lstStyle/>
        <a:p>
          <a:pPr rtl="0"/>
          <a:r>
            <a:rPr lang="en-US" sz="1050" b="1" smtClean="0"/>
            <a:t>Unstructured data science pop-up</a:t>
          </a:r>
          <a:r>
            <a:rPr lang="zh-CN" altLang="en-US" sz="1050" b="1" smtClean="0"/>
            <a:t>等</a:t>
          </a:r>
          <a:endParaRPr lang="zh-CN" sz="1050" b="1" dirty="0"/>
        </a:p>
      </dgm:t>
    </dgm:pt>
    <dgm:pt modelId="{31FF9D44-B314-4F75-9DD4-3281FFA6F265}" type="parTrans" cxnId="{53CFC2C4-7AB7-49B7-A427-1D5DC067C87D}">
      <dgm:prSet/>
      <dgm:spPr/>
      <dgm:t>
        <a:bodyPr/>
        <a:lstStyle/>
        <a:p>
          <a:endParaRPr lang="zh-CN" altLang="en-US" sz="4000" b="1"/>
        </a:p>
      </dgm:t>
    </dgm:pt>
    <dgm:pt modelId="{87D1B7D0-B2DE-4A8F-8491-4BBCE5AE0CB9}" type="sibTrans" cxnId="{53CFC2C4-7AB7-49B7-A427-1D5DC067C87D}">
      <dgm:prSet/>
      <dgm:spPr/>
      <dgm:t>
        <a:bodyPr/>
        <a:lstStyle/>
        <a:p>
          <a:endParaRPr lang="zh-CN" altLang="en-US" sz="4000" b="1"/>
        </a:p>
      </dgm:t>
    </dgm:pt>
    <dgm:pt modelId="{88D5D8A7-C899-48CB-A3A0-BDD2160B4AB7}">
      <dgm:prSet custT="1"/>
      <dgm:spPr/>
      <dgm:t>
        <a:bodyPr/>
        <a:lstStyle/>
        <a:p>
          <a:pPr rtl="0"/>
          <a:r>
            <a:rPr lang="zh-CN" altLang="en-US" sz="2400" b="1" dirty="0" smtClean="0"/>
            <a:t>研究机构</a:t>
          </a:r>
          <a:endParaRPr lang="zh-CN" altLang="en-US" sz="2400" b="1" dirty="0"/>
        </a:p>
      </dgm:t>
    </dgm:pt>
    <dgm:pt modelId="{0C70DCAC-C14A-4B84-8FCF-3DD213A84CE5}" type="parTrans" cxnId="{BF0CACF5-F276-4930-BEA0-3B025CF3881C}">
      <dgm:prSet/>
      <dgm:spPr/>
      <dgm:t>
        <a:bodyPr/>
        <a:lstStyle/>
        <a:p>
          <a:endParaRPr lang="zh-CN" altLang="en-US" sz="4000" b="1"/>
        </a:p>
      </dgm:t>
    </dgm:pt>
    <dgm:pt modelId="{3B35ACA7-4681-4F06-B852-CAAA004D4732}" type="sibTrans" cxnId="{BF0CACF5-F276-4930-BEA0-3B025CF3881C}">
      <dgm:prSet custT="1"/>
      <dgm:spPr/>
      <dgm:t>
        <a:bodyPr/>
        <a:lstStyle/>
        <a:p>
          <a:endParaRPr lang="zh-CN" altLang="en-US" sz="6600" b="1"/>
        </a:p>
      </dgm:t>
    </dgm:pt>
    <dgm:pt modelId="{596991C1-85A6-4088-A9FF-C2C00F3A6C1A}">
      <dgm:prSet custT="1"/>
      <dgm:spPr/>
      <dgm:t>
        <a:bodyPr/>
        <a:lstStyle/>
        <a:p>
          <a:pPr rtl="0"/>
          <a:r>
            <a:rPr lang="en-US" sz="1050" b="1" dirty="0" smtClean="0"/>
            <a:t>Imperial College London</a:t>
          </a:r>
          <a:endParaRPr lang="zh-CN" sz="1050" b="1" dirty="0"/>
        </a:p>
      </dgm:t>
    </dgm:pt>
    <dgm:pt modelId="{B0DC594B-B5B0-491F-A873-AAAC33A86274}" type="parTrans" cxnId="{FB44D166-09B2-49FF-80D3-88C5165A168E}">
      <dgm:prSet/>
      <dgm:spPr/>
      <dgm:t>
        <a:bodyPr/>
        <a:lstStyle/>
        <a:p>
          <a:endParaRPr lang="zh-CN" altLang="en-US" sz="4000" b="1"/>
        </a:p>
      </dgm:t>
    </dgm:pt>
    <dgm:pt modelId="{6CF79D34-AC56-4A0D-B9FC-3397AD6490E7}" type="sibTrans" cxnId="{FB44D166-09B2-49FF-80D3-88C5165A168E}">
      <dgm:prSet/>
      <dgm:spPr/>
      <dgm:t>
        <a:bodyPr/>
        <a:lstStyle/>
        <a:p>
          <a:endParaRPr lang="zh-CN" altLang="en-US" sz="4000" b="1"/>
        </a:p>
      </dgm:t>
    </dgm:pt>
    <dgm:pt modelId="{0DDE3C7A-A8BA-45B6-B274-7086FDDE0DB5}">
      <dgm:prSet custT="1"/>
      <dgm:spPr/>
      <dgm:t>
        <a:bodyPr/>
        <a:lstStyle/>
        <a:p>
          <a:pPr rtl="0"/>
          <a:r>
            <a:rPr lang="en-US" sz="1050" b="1" dirty="0" smtClean="0"/>
            <a:t>Data Science Institute</a:t>
          </a:r>
          <a:endParaRPr lang="zh-CN" sz="1050" b="1" dirty="0"/>
        </a:p>
      </dgm:t>
    </dgm:pt>
    <dgm:pt modelId="{F21887DB-9F78-4C50-A99F-41ACD2045E9E}" type="parTrans" cxnId="{76BADC22-A56D-495C-A65B-26F700BB0577}">
      <dgm:prSet/>
      <dgm:spPr/>
      <dgm:t>
        <a:bodyPr/>
        <a:lstStyle/>
        <a:p>
          <a:endParaRPr lang="zh-CN" altLang="en-US" sz="4000" b="1"/>
        </a:p>
      </dgm:t>
    </dgm:pt>
    <dgm:pt modelId="{0603777E-F447-448D-9FC7-CABC6E8C6E5A}" type="sibTrans" cxnId="{76BADC22-A56D-495C-A65B-26F700BB0577}">
      <dgm:prSet/>
      <dgm:spPr/>
      <dgm:t>
        <a:bodyPr/>
        <a:lstStyle/>
        <a:p>
          <a:endParaRPr lang="zh-CN" altLang="en-US" sz="4000" b="1"/>
        </a:p>
      </dgm:t>
    </dgm:pt>
    <dgm:pt modelId="{59787479-D468-49C6-89A6-3BE2E992E742}">
      <dgm:prSet custT="1"/>
      <dgm:spPr/>
      <dgm:t>
        <a:bodyPr/>
        <a:lstStyle/>
        <a:p>
          <a:pPr rtl="0"/>
          <a:r>
            <a:rPr lang="en-US" sz="1050" b="1" smtClean="0"/>
            <a:t>NYU Center for Data Science</a:t>
          </a:r>
          <a:endParaRPr lang="zh-CN" sz="1050" b="1"/>
        </a:p>
      </dgm:t>
    </dgm:pt>
    <dgm:pt modelId="{34904C01-8373-4775-8087-CEDD77265C07}" type="parTrans" cxnId="{F10AF1F6-E41C-4A17-BE81-B2F024DFED5B}">
      <dgm:prSet/>
      <dgm:spPr/>
      <dgm:t>
        <a:bodyPr/>
        <a:lstStyle/>
        <a:p>
          <a:endParaRPr lang="zh-CN" altLang="en-US" sz="4000" b="1"/>
        </a:p>
      </dgm:t>
    </dgm:pt>
    <dgm:pt modelId="{A8A49A23-25EC-4261-B770-0C5736A18C8E}" type="sibTrans" cxnId="{F10AF1F6-E41C-4A17-BE81-B2F024DFED5B}">
      <dgm:prSet/>
      <dgm:spPr/>
      <dgm:t>
        <a:bodyPr/>
        <a:lstStyle/>
        <a:p>
          <a:endParaRPr lang="zh-CN" altLang="en-US" sz="4000" b="1"/>
        </a:p>
      </dgm:t>
    </dgm:pt>
    <dgm:pt modelId="{E993CE59-3F07-4F21-8226-3469A7A9B0F8}">
      <dgm:prSet custT="1"/>
      <dgm:spPr/>
      <dgm:t>
        <a:bodyPr/>
        <a:lstStyle/>
        <a:p>
          <a:pPr rtl="0"/>
          <a:r>
            <a:rPr lang="en-US" sz="1050" b="1" smtClean="0"/>
            <a:t>Data Science at UC Berkeley</a:t>
          </a:r>
          <a:endParaRPr lang="zh-CN" sz="1050" b="1"/>
        </a:p>
      </dgm:t>
    </dgm:pt>
    <dgm:pt modelId="{78094B15-0134-4E58-9704-92032AA742EC}" type="parTrans" cxnId="{6E336839-7FEB-4432-A2EB-794B1CD5058E}">
      <dgm:prSet/>
      <dgm:spPr/>
      <dgm:t>
        <a:bodyPr/>
        <a:lstStyle/>
        <a:p>
          <a:endParaRPr lang="zh-CN" altLang="en-US" sz="4000" b="1"/>
        </a:p>
      </dgm:t>
    </dgm:pt>
    <dgm:pt modelId="{0F0F3C4C-4298-49BD-B3FC-1BBA91D6F1BB}" type="sibTrans" cxnId="{6E336839-7FEB-4432-A2EB-794B1CD5058E}">
      <dgm:prSet/>
      <dgm:spPr/>
      <dgm:t>
        <a:bodyPr/>
        <a:lstStyle/>
        <a:p>
          <a:endParaRPr lang="zh-CN" altLang="en-US" sz="4000" b="1"/>
        </a:p>
      </dgm:t>
    </dgm:pt>
    <dgm:pt modelId="{28AC6284-6CBE-43BE-8FFD-AA034A99367D}">
      <dgm:prSet custT="1"/>
      <dgm:spPr/>
      <dgm:t>
        <a:bodyPr/>
        <a:lstStyle/>
        <a:p>
          <a:pPr rtl="0"/>
          <a:r>
            <a:rPr lang="en-US" sz="1050" b="1" dirty="0" smtClean="0"/>
            <a:t>Data Science Global</a:t>
          </a:r>
          <a:endParaRPr lang="zh-CN" sz="1050" b="1" dirty="0"/>
        </a:p>
      </dgm:t>
    </dgm:pt>
    <dgm:pt modelId="{53F3EE6A-CF77-448C-87B9-7EA69E74DD0A}" type="parTrans" cxnId="{F8D4E7CA-F095-4E5E-95E9-47B29D7C83B4}">
      <dgm:prSet/>
      <dgm:spPr/>
      <dgm:t>
        <a:bodyPr/>
        <a:lstStyle/>
        <a:p>
          <a:endParaRPr lang="zh-CN" altLang="en-US" sz="4000" b="1"/>
        </a:p>
      </dgm:t>
    </dgm:pt>
    <dgm:pt modelId="{F0250E68-FAEE-4B84-860D-6A95B393E628}" type="sibTrans" cxnId="{F8D4E7CA-F095-4E5E-95E9-47B29D7C83B4}">
      <dgm:prSet/>
      <dgm:spPr/>
      <dgm:t>
        <a:bodyPr/>
        <a:lstStyle/>
        <a:p>
          <a:endParaRPr lang="zh-CN" altLang="en-US" sz="4000" b="1"/>
        </a:p>
      </dgm:t>
    </dgm:pt>
    <dgm:pt modelId="{75473B9C-F37E-4DA3-ABFC-31E42C0EBDC6}">
      <dgm:prSet custT="1"/>
      <dgm:spPr/>
      <dgm:t>
        <a:bodyPr/>
        <a:lstStyle/>
        <a:p>
          <a:pPr rtl="0"/>
          <a:r>
            <a:rPr lang="en-US" altLang="zh-CN" sz="1050" b="1" dirty="0" smtClean="0"/>
            <a:t>DEKE</a:t>
          </a:r>
          <a:r>
            <a:rPr lang="zh-CN" altLang="en-US" sz="1050" b="1" dirty="0" smtClean="0"/>
            <a:t>等 </a:t>
          </a:r>
          <a:endParaRPr lang="zh-CN" sz="1050" b="1" dirty="0"/>
        </a:p>
      </dgm:t>
    </dgm:pt>
    <dgm:pt modelId="{E530D5EE-659A-4111-9608-0FD5D01A6042}" type="parTrans" cxnId="{A60DA496-2E41-4D0D-830C-BCC1E532727B}">
      <dgm:prSet/>
      <dgm:spPr/>
      <dgm:t>
        <a:bodyPr/>
        <a:lstStyle/>
        <a:p>
          <a:endParaRPr lang="zh-CN" altLang="en-US" sz="4000" b="1"/>
        </a:p>
      </dgm:t>
    </dgm:pt>
    <dgm:pt modelId="{D6FF883D-8BDD-4C7F-BE7B-2183F31DD32A}" type="sibTrans" cxnId="{A60DA496-2E41-4D0D-830C-BCC1E532727B}">
      <dgm:prSet/>
      <dgm:spPr/>
      <dgm:t>
        <a:bodyPr/>
        <a:lstStyle/>
        <a:p>
          <a:endParaRPr lang="zh-CN" altLang="en-US" sz="4000" b="1"/>
        </a:p>
      </dgm:t>
    </dgm:pt>
    <dgm:pt modelId="{6C9150FD-72A9-41B5-BD8C-EC3B6D888297}">
      <dgm:prSet custT="1"/>
      <dgm:spPr/>
      <dgm:t>
        <a:bodyPr/>
        <a:lstStyle/>
        <a:p>
          <a:pPr rtl="0"/>
          <a:r>
            <a:rPr lang="zh-CN" altLang="en-US" sz="2400" b="1" dirty="0" smtClean="0"/>
            <a:t>课程资源</a:t>
          </a:r>
          <a:endParaRPr lang="zh-CN" altLang="en-US" sz="2400" b="1" dirty="0"/>
        </a:p>
      </dgm:t>
    </dgm:pt>
    <dgm:pt modelId="{DFF570A5-C283-4353-ADDA-D6D49E47FA50}" type="parTrans" cxnId="{C32E1384-5233-4543-972F-A0D40BD781F3}">
      <dgm:prSet/>
      <dgm:spPr/>
      <dgm:t>
        <a:bodyPr/>
        <a:lstStyle/>
        <a:p>
          <a:endParaRPr lang="zh-CN" altLang="en-US" sz="4000" b="1"/>
        </a:p>
      </dgm:t>
    </dgm:pt>
    <dgm:pt modelId="{E376A52C-17F6-4013-B984-6BF30CE0F05A}" type="sibTrans" cxnId="{C32E1384-5233-4543-972F-A0D40BD781F3}">
      <dgm:prSet custT="1"/>
      <dgm:spPr/>
      <dgm:t>
        <a:bodyPr/>
        <a:lstStyle/>
        <a:p>
          <a:endParaRPr lang="zh-CN" altLang="en-US" sz="6600" b="1"/>
        </a:p>
      </dgm:t>
    </dgm:pt>
    <dgm:pt modelId="{569B9461-7B73-40FF-9262-2957E2C5437C}">
      <dgm:prSet custT="1"/>
      <dgm:spPr/>
      <dgm:t>
        <a:bodyPr/>
        <a:lstStyle/>
        <a:p>
          <a:pPr rtl="0"/>
          <a:r>
            <a:rPr lang="zh-CN" altLang="en-US" sz="1050" b="1" dirty="0" smtClean="0"/>
            <a:t>中国人民大学朝乐门提供的数据科学课程资源（即将公开）</a:t>
          </a:r>
          <a:endParaRPr lang="zh-CN" altLang="en-US" sz="1050" b="1" dirty="0"/>
        </a:p>
      </dgm:t>
    </dgm:pt>
    <dgm:pt modelId="{1659BAAB-2B5F-4E52-81E4-F300AF105110}" type="parTrans" cxnId="{3A111ECF-4C96-4153-83D8-B146D646E3F2}">
      <dgm:prSet/>
      <dgm:spPr/>
      <dgm:t>
        <a:bodyPr/>
        <a:lstStyle/>
        <a:p>
          <a:endParaRPr lang="zh-CN" altLang="en-US" sz="4000" b="1"/>
        </a:p>
      </dgm:t>
    </dgm:pt>
    <dgm:pt modelId="{A7B2CBE3-8F31-4407-9D40-AC7B3D351E8F}" type="sibTrans" cxnId="{3A111ECF-4C96-4153-83D8-B146D646E3F2}">
      <dgm:prSet/>
      <dgm:spPr/>
      <dgm:t>
        <a:bodyPr/>
        <a:lstStyle/>
        <a:p>
          <a:endParaRPr lang="zh-CN" altLang="en-US" sz="4000" b="1"/>
        </a:p>
      </dgm:t>
    </dgm:pt>
    <dgm:pt modelId="{5A0D3AC1-03AB-46EF-B0CE-0F744CBAD57E}">
      <dgm:prSet custT="1"/>
      <dgm:spPr/>
      <dgm:t>
        <a:bodyPr/>
        <a:lstStyle/>
        <a:p>
          <a:pPr rtl="0"/>
          <a:r>
            <a:rPr lang="zh-CN" sz="1050" b="1" dirty="0" smtClean="0"/>
            <a:t>哈佛、</a:t>
          </a:r>
          <a:r>
            <a:rPr lang="en-US" sz="1050" b="1" dirty="0" smtClean="0"/>
            <a:t>MIT</a:t>
          </a:r>
          <a:r>
            <a:rPr lang="zh-CN" sz="1050" b="1" dirty="0" smtClean="0"/>
            <a:t>、斯坦福大学、纽约大学、哥伦比亚大学的数据科学及相关课程；</a:t>
          </a:r>
          <a:endParaRPr lang="zh-CN" sz="1050" b="1" dirty="0"/>
        </a:p>
      </dgm:t>
    </dgm:pt>
    <dgm:pt modelId="{B411D2C3-8ED5-41B1-950F-CE50F99A1744}" type="parTrans" cxnId="{47230FD3-B4BE-44FB-886D-5426EB541BCF}">
      <dgm:prSet/>
      <dgm:spPr/>
      <dgm:t>
        <a:bodyPr/>
        <a:lstStyle/>
        <a:p>
          <a:endParaRPr lang="zh-CN" altLang="en-US" sz="4000" b="1"/>
        </a:p>
      </dgm:t>
    </dgm:pt>
    <dgm:pt modelId="{0686FFEE-03DE-424E-BC8B-CF405C7E5CDE}" type="sibTrans" cxnId="{47230FD3-B4BE-44FB-886D-5426EB541BCF}">
      <dgm:prSet/>
      <dgm:spPr/>
      <dgm:t>
        <a:bodyPr/>
        <a:lstStyle/>
        <a:p>
          <a:endParaRPr lang="zh-CN" altLang="en-US" sz="4000" b="1"/>
        </a:p>
      </dgm:t>
    </dgm:pt>
    <dgm:pt modelId="{D9B7F2E7-CCA9-4E79-9377-7935EBF163ED}">
      <dgm:prSet custT="1"/>
      <dgm:spPr/>
      <dgm:t>
        <a:bodyPr/>
        <a:lstStyle/>
        <a:p>
          <a:pPr rtl="0"/>
          <a:r>
            <a:rPr lang="zh-CN" altLang="en-US" sz="2400" b="1" dirty="0" smtClean="0"/>
            <a:t>学位项目</a:t>
          </a:r>
          <a:endParaRPr lang="zh-CN" altLang="en-US" sz="2400" b="1" dirty="0"/>
        </a:p>
      </dgm:t>
    </dgm:pt>
    <dgm:pt modelId="{77AB1040-6896-4FC5-A40E-DD8241A91BE8}" type="parTrans" cxnId="{345DBCAC-30D2-43A0-A4F5-274ACD689683}">
      <dgm:prSet/>
      <dgm:spPr/>
      <dgm:t>
        <a:bodyPr/>
        <a:lstStyle/>
        <a:p>
          <a:endParaRPr lang="zh-CN" altLang="en-US" sz="4000" b="1"/>
        </a:p>
      </dgm:t>
    </dgm:pt>
    <dgm:pt modelId="{CD105415-4FCA-48D5-A560-2D083DD7F060}" type="sibTrans" cxnId="{345DBCAC-30D2-43A0-A4F5-274ACD689683}">
      <dgm:prSet custT="1"/>
      <dgm:spPr/>
      <dgm:t>
        <a:bodyPr/>
        <a:lstStyle/>
        <a:p>
          <a:endParaRPr lang="zh-CN" altLang="en-US" sz="6600" b="1"/>
        </a:p>
      </dgm:t>
    </dgm:pt>
    <dgm:pt modelId="{3FCDBDD1-5B17-4A5F-90B4-E6A5EC27C7AD}">
      <dgm:prSet custT="1"/>
      <dgm:spPr/>
      <dgm:t>
        <a:bodyPr/>
        <a:lstStyle/>
        <a:p>
          <a:pPr rtl="0"/>
          <a:r>
            <a:rPr lang="zh-CN" sz="1050" b="1" dirty="0" smtClean="0"/>
            <a:t>卡内基</a:t>
          </a:r>
          <a:r>
            <a:rPr lang="en-US" sz="1050" b="1" dirty="0" smtClean="0"/>
            <a:t>-</a:t>
          </a:r>
          <a:r>
            <a:rPr lang="zh-CN" sz="1050" b="1" dirty="0" smtClean="0"/>
            <a:t>梅隆大学、斯坦福大学、纽约大学、加州大学伯克利分校</a:t>
          </a:r>
          <a:r>
            <a:rPr lang="zh-CN" altLang="en-US" sz="1050" b="1" dirty="0" smtClean="0"/>
            <a:t>等</a:t>
          </a:r>
          <a:endParaRPr lang="zh-CN" sz="1050" b="1" dirty="0"/>
        </a:p>
      </dgm:t>
    </dgm:pt>
    <dgm:pt modelId="{8DC3D7B0-4D6D-4ABB-8C36-36861483A72D}" type="parTrans" cxnId="{07B4571E-A746-4D80-AE13-F1834BE2DF54}">
      <dgm:prSet/>
      <dgm:spPr/>
      <dgm:t>
        <a:bodyPr/>
        <a:lstStyle/>
        <a:p>
          <a:endParaRPr lang="zh-CN" altLang="en-US" sz="4000" b="1"/>
        </a:p>
      </dgm:t>
    </dgm:pt>
    <dgm:pt modelId="{10607E24-C326-4E9A-BCFA-3A526B50913B}" type="sibTrans" cxnId="{07B4571E-A746-4D80-AE13-F1834BE2DF54}">
      <dgm:prSet/>
      <dgm:spPr/>
      <dgm:t>
        <a:bodyPr/>
        <a:lstStyle/>
        <a:p>
          <a:endParaRPr lang="zh-CN" altLang="en-US" sz="4000" b="1"/>
        </a:p>
      </dgm:t>
    </dgm:pt>
    <dgm:pt modelId="{2DB2E03E-1847-45E6-8480-B5179B16C8FC}">
      <dgm:prSet custT="1"/>
      <dgm:spPr/>
      <dgm:t>
        <a:bodyPr/>
        <a:lstStyle/>
        <a:p>
          <a:pPr rtl="0"/>
          <a:r>
            <a:rPr lang="zh-CN" altLang="en-US" sz="2400" b="1" dirty="0" smtClean="0"/>
            <a:t>专家学者</a:t>
          </a:r>
          <a:endParaRPr lang="zh-CN" altLang="en-US" sz="2400" b="1" dirty="0"/>
        </a:p>
      </dgm:t>
    </dgm:pt>
    <dgm:pt modelId="{8925DC36-4610-4A43-86DA-4204FE34944B}" type="parTrans" cxnId="{A670E41D-9E90-43E3-9721-D71381BA472A}">
      <dgm:prSet/>
      <dgm:spPr/>
      <dgm:t>
        <a:bodyPr/>
        <a:lstStyle/>
        <a:p>
          <a:endParaRPr lang="zh-CN" altLang="en-US" sz="4000" b="1"/>
        </a:p>
      </dgm:t>
    </dgm:pt>
    <dgm:pt modelId="{C9212F15-A9B0-4F3A-84BF-697F9170BC5F}" type="sibTrans" cxnId="{A670E41D-9E90-43E3-9721-D71381BA472A}">
      <dgm:prSet custT="1"/>
      <dgm:spPr/>
      <dgm:t>
        <a:bodyPr/>
        <a:lstStyle/>
        <a:p>
          <a:endParaRPr lang="zh-CN" altLang="en-US" sz="6600" b="1"/>
        </a:p>
      </dgm:t>
    </dgm:pt>
    <dgm:pt modelId="{5C9164F6-082C-453A-A43B-60AB4FEF2C05}">
      <dgm:prSet custT="1"/>
      <dgm:spPr/>
      <dgm:t>
        <a:bodyPr/>
        <a:lstStyle/>
        <a:p>
          <a:pPr rtl="0"/>
          <a:r>
            <a:rPr lang="en-US" sz="1050" b="1" dirty="0" smtClean="0"/>
            <a:t>Alex </a:t>
          </a:r>
          <a:r>
            <a:rPr lang="zh-CN" sz="1050" b="1" dirty="0" smtClean="0"/>
            <a:t>（</a:t>
          </a:r>
          <a:r>
            <a:rPr lang="en-US" sz="1050" b="1" dirty="0" smtClean="0"/>
            <a:t>Sandy</a:t>
          </a:r>
          <a:r>
            <a:rPr lang="zh-CN" sz="1050" b="1" dirty="0" smtClean="0"/>
            <a:t>）</a:t>
          </a:r>
          <a:r>
            <a:rPr lang="en-US" sz="1050" b="1" dirty="0" smtClean="0"/>
            <a:t> Pentland</a:t>
          </a:r>
          <a:endParaRPr lang="zh-CN" sz="1050" b="1" dirty="0"/>
        </a:p>
      </dgm:t>
    </dgm:pt>
    <dgm:pt modelId="{0D2178C0-ED52-4D23-9BC3-DDE8C20E1B8F}" type="parTrans" cxnId="{F037705D-03DB-4E94-A177-1DD18FE565D7}">
      <dgm:prSet/>
      <dgm:spPr/>
      <dgm:t>
        <a:bodyPr/>
        <a:lstStyle/>
        <a:p>
          <a:endParaRPr lang="zh-CN" altLang="en-US" sz="4000" b="1"/>
        </a:p>
      </dgm:t>
    </dgm:pt>
    <dgm:pt modelId="{8D138629-58E2-45ED-BB0F-F799F9300EFF}" type="sibTrans" cxnId="{F037705D-03DB-4E94-A177-1DD18FE565D7}">
      <dgm:prSet/>
      <dgm:spPr/>
      <dgm:t>
        <a:bodyPr/>
        <a:lstStyle/>
        <a:p>
          <a:endParaRPr lang="zh-CN" altLang="en-US" sz="4000" b="1"/>
        </a:p>
      </dgm:t>
    </dgm:pt>
    <dgm:pt modelId="{82D6186F-DE93-4318-9B50-4B049198348C}">
      <dgm:prSet custT="1"/>
      <dgm:spPr/>
      <dgm:t>
        <a:bodyPr/>
        <a:lstStyle/>
        <a:p>
          <a:pPr rtl="0"/>
          <a:r>
            <a:rPr lang="en-US" sz="1050" b="1" dirty="0" smtClean="0"/>
            <a:t>DJ Patil</a:t>
          </a:r>
          <a:endParaRPr lang="zh-CN" sz="1050" b="1" dirty="0"/>
        </a:p>
      </dgm:t>
    </dgm:pt>
    <dgm:pt modelId="{9EF83A01-49AB-4FE8-9380-EC930AD9E539}" type="parTrans" cxnId="{469A0E78-413B-4BD5-BCCB-F402DCC93B81}">
      <dgm:prSet/>
      <dgm:spPr/>
      <dgm:t>
        <a:bodyPr/>
        <a:lstStyle/>
        <a:p>
          <a:endParaRPr lang="zh-CN" altLang="en-US" sz="4000" b="1"/>
        </a:p>
      </dgm:t>
    </dgm:pt>
    <dgm:pt modelId="{DB27D613-4263-43C0-A382-E439DA6806BE}" type="sibTrans" cxnId="{469A0E78-413B-4BD5-BCCB-F402DCC93B81}">
      <dgm:prSet/>
      <dgm:spPr/>
      <dgm:t>
        <a:bodyPr/>
        <a:lstStyle/>
        <a:p>
          <a:endParaRPr lang="zh-CN" altLang="en-US" sz="4000" b="1"/>
        </a:p>
      </dgm:t>
    </dgm:pt>
    <dgm:pt modelId="{9EEF760D-B6F5-4361-B869-1C79D510D069}">
      <dgm:prSet custT="1"/>
      <dgm:spPr/>
      <dgm:t>
        <a:bodyPr/>
        <a:lstStyle/>
        <a:p>
          <a:pPr rtl="0"/>
          <a:r>
            <a:rPr lang="en-US" sz="1050" b="1" dirty="0" smtClean="0"/>
            <a:t>Carlos Somohano</a:t>
          </a:r>
          <a:endParaRPr lang="zh-CN" sz="1050" b="1" dirty="0"/>
        </a:p>
      </dgm:t>
    </dgm:pt>
    <dgm:pt modelId="{3F637102-FF22-450F-8412-3CD0B899386F}" type="parTrans" cxnId="{A9750C68-D1D4-4859-8F8C-B6069BF08A03}">
      <dgm:prSet/>
      <dgm:spPr/>
      <dgm:t>
        <a:bodyPr/>
        <a:lstStyle/>
        <a:p>
          <a:endParaRPr lang="zh-CN" altLang="en-US" sz="4000" b="1"/>
        </a:p>
      </dgm:t>
    </dgm:pt>
    <dgm:pt modelId="{049D55CC-D93A-469E-AF12-D0EE6192A922}" type="sibTrans" cxnId="{A9750C68-D1D4-4859-8F8C-B6069BF08A03}">
      <dgm:prSet/>
      <dgm:spPr/>
      <dgm:t>
        <a:bodyPr/>
        <a:lstStyle/>
        <a:p>
          <a:endParaRPr lang="zh-CN" altLang="en-US" sz="4000" b="1"/>
        </a:p>
      </dgm:t>
    </dgm:pt>
    <dgm:pt modelId="{C988477C-549B-4350-AE7D-E7A7FEE7CE0D}">
      <dgm:prSet custT="1"/>
      <dgm:spPr/>
      <dgm:t>
        <a:bodyPr/>
        <a:lstStyle/>
        <a:p>
          <a:pPr rtl="0"/>
          <a:r>
            <a:rPr lang="en-US" sz="1050" b="1" dirty="0" smtClean="0"/>
            <a:t>Monica Rogati</a:t>
          </a:r>
          <a:endParaRPr lang="zh-CN" sz="1050" b="1" dirty="0"/>
        </a:p>
      </dgm:t>
    </dgm:pt>
    <dgm:pt modelId="{996F8E02-BE2E-4F26-B4B4-1F0BD0B2C1F7}" type="parTrans" cxnId="{A870811B-7410-40E8-B562-0CB05645369B}">
      <dgm:prSet/>
      <dgm:spPr/>
      <dgm:t>
        <a:bodyPr/>
        <a:lstStyle/>
        <a:p>
          <a:endParaRPr lang="zh-CN" altLang="en-US" sz="4000" b="1"/>
        </a:p>
      </dgm:t>
    </dgm:pt>
    <dgm:pt modelId="{4318BCF0-BBBE-4F2F-AC20-64279F0157BD}" type="sibTrans" cxnId="{A870811B-7410-40E8-B562-0CB05645369B}">
      <dgm:prSet/>
      <dgm:spPr/>
      <dgm:t>
        <a:bodyPr/>
        <a:lstStyle/>
        <a:p>
          <a:endParaRPr lang="zh-CN" altLang="en-US" sz="4000" b="1"/>
        </a:p>
      </dgm:t>
    </dgm:pt>
    <dgm:pt modelId="{D7F08933-A3C8-4ADA-BA56-CE26873161A1}">
      <dgm:prSet custT="1"/>
      <dgm:spPr/>
      <dgm:t>
        <a:bodyPr/>
        <a:lstStyle/>
        <a:p>
          <a:pPr rtl="0"/>
          <a:r>
            <a:rPr lang="en-US" sz="1050" b="1" dirty="0" smtClean="0"/>
            <a:t>Sergey Yurgenson</a:t>
          </a:r>
          <a:r>
            <a:rPr lang="zh-CN" altLang="en-US" sz="1050" b="1" dirty="0" smtClean="0"/>
            <a:t>等</a:t>
          </a:r>
          <a:endParaRPr lang="zh-CN" sz="1050" b="1" dirty="0"/>
        </a:p>
      </dgm:t>
    </dgm:pt>
    <dgm:pt modelId="{1F49D130-0468-4C58-8D38-A100B9B3D56E}" type="parTrans" cxnId="{F0EED610-D0AC-4617-800C-9DA7F9DFA138}">
      <dgm:prSet/>
      <dgm:spPr/>
      <dgm:t>
        <a:bodyPr/>
        <a:lstStyle/>
        <a:p>
          <a:endParaRPr lang="zh-CN" altLang="en-US" sz="4000" b="1"/>
        </a:p>
      </dgm:t>
    </dgm:pt>
    <dgm:pt modelId="{F1A298FA-99F3-4DE7-84B8-7AF6976EA804}" type="sibTrans" cxnId="{F0EED610-D0AC-4617-800C-9DA7F9DFA138}">
      <dgm:prSet/>
      <dgm:spPr/>
      <dgm:t>
        <a:bodyPr/>
        <a:lstStyle/>
        <a:p>
          <a:endParaRPr lang="zh-CN" altLang="en-US" sz="4000" b="1"/>
        </a:p>
      </dgm:t>
    </dgm:pt>
    <dgm:pt modelId="{782E9BF1-990A-4C2A-9139-3CBB427EAEE2}">
      <dgm:prSet custT="1"/>
      <dgm:spPr/>
      <dgm:t>
        <a:bodyPr/>
        <a:lstStyle/>
        <a:p>
          <a:pPr rtl="0"/>
          <a:r>
            <a:rPr lang="en-US" sz="1050" b="1" smtClean="0"/>
            <a:t>International Journal of Data Science</a:t>
          </a:r>
          <a:endParaRPr lang="zh-CN" sz="1050" b="1" dirty="0"/>
        </a:p>
      </dgm:t>
    </dgm:pt>
    <dgm:pt modelId="{D17E57BE-A2E6-40A3-8EDB-4D0C1298C8ED}" type="sibTrans" cxnId="{C5304D39-3B1A-4A9B-A50B-BABF8D5D67F2}">
      <dgm:prSet/>
      <dgm:spPr/>
      <dgm:t>
        <a:bodyPr/>
        <a:lstStyle/>
        <a:p>
          <a:endParaRPr lang="zh-CN" altLang="en-US" sz="4000" b="1"/>
        </a:p>
      </dgm:t>
    </dgm:pt>
    <dgm:pt modelId="{BF98AF9C-D8F3-4C96-BFAA-020A4A9C3E7D}" type="parTrans" cxnId="{C5304D39-3B1A-4A9B-A50B-BABF8D5D67F2}">
      <dgm:prSet/>
      <dgm:spPr/>
      <dgm:t>
        <a:bodyPr/>
        <a:lstStyle/>
        <a:p>
          <a:endParaRPr lang="zh-CN" altLang="en-US" sz="4000" b="1"/>
        </a:p>
      </dgm:t>
    </dgm:pt>
    <dgm:pt modelId="{9BFA9492-8189-4E9E-B950-E24F191C2AA2}">
      <dgm:prSet custT="1"/>
      <dgm:spPr/>
      <dgm:t>
        <a:bodyPr/>
        <a:lstStyle/>
        <a:p>
          <a:pPr rtl="0"/>
          <a:r>
            <a:rPr lang="en-US" sz="1050" b="1" smtClean="0"/>
            <a:t>International Journal of Data Science and Analytics</a:t>
          </a:r>
          <a:endParaRPr lang="zh-CN" sz="1050" b="1" dirty="0"/>
        </a:p>
      </dgm:t>
    </dgm:pt>
    <dgm:pt modelId="{F57922F9-A878-4A31-B035-EF2681FBE0AD}" type="sibTrans" cxnId="{6B7E312A-9083-40F0-A727-6CCDC0CD4319}">
      <dgm:prSet/>
      <dgm:spPr/>
      <dgm:t>
        <a:bodyPr/>
        <a:lstStyle/>
        <a:p>
          <a:endParaRPr lang="zh-CN" altLang="en-US" sz="4000" b="1"/>
        </a:p>
      </dgm:t>
    </dgm:pt>
    <dgm:pt modelId="{7CE7B6B6-1940-49C7-9149-4C3D930BE748}" type="parTrans" cxnId="{6B7E312A-9083-40F0-A727-6CCDC0CD4319}">
      <dgm:prSet/>
      <dgm:spPr/>
      <dgm:t>
        <a:bodyPr/>
        <a:lstStyle/>
        <a:p>
          <a:endParaRPr lang="zh-CN" altLang="en-US" sz="4000" b="1"/>
        </a:p>
      </dgm:t>
    </dgm:pt>
    <dgm:pt modelId="{ADBA7748-C997-46E2-AA5B-C0A8E80E9E6C}">
      <dgm:prSet custT="1"/>
      <dgm:spPr/>
      <dgm:t>
        <a:bodyPr/>
        <a:lstStyle/>
        <a:p>
          <a:pPr rtl="0"/>
          <a:r>
            <a:rPr lang="en-US" sz="1050" b="1" smtClean="0"/>
            <a:t>Data Science and Engineering</a:t>
          </a:r>
          <a:endParaRPr lang="zh-CN" sz="1050" b="1" dirty="0"/>
        </a:p>
      </dgm:t>
    </dgm:pt>
    <dgm:pt modelId="{04F80FD3-C26E-4962-AEAF-6B728B3E78B7}" type="sibTrans" cxnId="{B8EFCF5C-8D35-4955-A18B-E0CA2615C699}">
      <dgm:prSet/>
      <dgm:spPr/>
      <dgm:t>
        <a:bodyPr/>
        <a:lstStyle/>
        <a:p>
          <a:endParaRPr lang="zh-CN" altLang="en-US" sz="4000" b="1"/>
        </a:p>
      </dgm:t>
    </dgm:pt>
    <dgm:pt modelId="{6835A4D5-781E-4E35-B394-D41BFA716D11}" type="parTrans" cxnId="{B8EFCF5C-8D35-4955-A18B-E0CA2615C699}">
      <dgm:prSet/>
      <dgm:spPr/>
      <dgm:t>
        <a:bodyPr/>
        <a:lstStyle/>
        <a:p>
          <a:endParaRPr lang="zh-CN" altLang="en-US" sz="4000" b="1"/>
        </a:p>
      </dgm:t>
    </dgm:pt>
    <dgm:pt modelId="{3A7AFC17-422D-4849-89FC-CF303BE86FB6}">
      <dgm:prSet custT="1"/>
      <dgm:spPr/>
      <dgm:t>
        <a:bodyPr/>
        <a:lstStyle/>
        <a:p>
          <a:pPr rtl="0"/>
          <a:r>
            <a:rPr lang="zh-CN" altLang="en-US" sz="1050" b="1" i="0" dirty="0" smtClean="0"/>
            <a:t>北京大学、中国人民大学、对外经贸大学、中南大学</a:t>
          </a:r>
          <a:r>
            <a:rPr lang="zh-CN" altLang="en-US" sz="1050" b="1" dirty="0" smtClean="0"/>
            <a:t>等</a:t>
          </a:r>
          <a:endParaRPr lang="zh-CN" sz="1050" b="1" dirty="0"/>
        </a:p>
      </dgm:t>
    </dgm:pt>
    <dgm:pt modelId="{AAC8ECF9-E3DE-4BE9-9C03-95A0D396B1BE}" type="parTrans" cxnId="{979F3451-12F9-4D39-B6A7-3498630FA58A}">
      <dgm:prSet/>
      <dgm:spPr/>
      <dgm:t>
        <a:bodyPr/>
        <a:lstStyle/>
        <a:p>
          <a:endParaRPr lang="zh-CN" altLang="en-US" b="1"/>
        </a:p>
      </dgm:t>
    </dgm:pt>
    <dgm:pt modelId="{9BF92BE9-A5AD-4609-86DC-7FAED17A02A8}" type="sibTrans" cxnId="{979F3451-12F9-4D39-B6A7-3498630FA58A}">
      <dgm:prSet/>
      <dgm:spPr/>
      <dgm:t>
        <a:bodyPr/>
        <a:lstStyle/>
        <a:p>
          <a:endParaRPr lang="zh-CN" altLang="en-US" b="1"/>
        </a:p>
      </dgm:t>
    </dgm:pt>
    <dgm:pt modelId="{5379F0E0-B76D-41E2-A057-D1314B971598}">
      <dgm:prSet custT="1"/>
      <dgm:spPr/>
      <dgm:t>
        <a:bodyPr/>
        <a:lstStyle/>
        <a:p>
          <a:pPr rtl="0"/>
          <a:r>
            <a:rPr lang="en-US" sz="1050" b="1" smtClean="0"/>
            <a:t>The Data Science Journal</a:t>
          </a:r>
          <a:r>
            <a:rPr lang="zh-CN" altLang="en-US" sz="1050" b="1" smtClean="0"/>
            <a:t>（</a:t>
          </a:r>
          <a:r>
            <a:rPr lang="en-US" altLang="zh-CN" sz="1050" b="0" i="0" smtClean="0">
              <a:effectLst/>
              <a:latin typeface="+mn-lt"/>
              <a:ea typeface="+mn-ea"/>
              <a:cs typeface="+mn-cs"/>
            </a:rPr>
            <a:t>ISSN 1680-743X</a:t>
          </a:r>
          <a:r>
            <a:rPr lang="zh-CN" altLang="en-US" sz="1050" b="1" smtClean="0"/>
            <a:t>）</a:t>
          </a:r>
          <a:endParaRPr lang="zh-CN" sz="1050" b="1" dirty="0"/>
        </a:p>
      </dgm:t>
    </dgm:pt>
    <dgm:pt modelId="{46335D6D-B56A-4F96-8ADD-BE04E59506DA}" type="parTrans" cxnId="{FB20620F-7303-4C3B-988A-5686A446F6CB}">
      <dgm:prSet/>
      <dgm:spPr/>
      <dgm:t>
        <a:bodyPr/>
        <a:lstStyle/>
        <a:p>
          <a:endParaRPr lang="zh-CN" altLang="en-US"/>
        </a:p>
      </dgm:t>
    </dgm:pt>
    <dgm:pt modelId="{EF9D1431-5C05-46A7-8058-AACDE45785B9}" type="sibTrans" cxnId="{FB20620F-7303-4C3B-988A-5686A446F6CB}">
      <dgm:prSet/>
      <dgm:spPr/>
      <dgm:t>
        <a:bodyPr/>
        <a:lstStyle/>
        <a:p>
          <a:endParaRPr lang="zh-CN" altLang="en-US"/>
        </a:p>
      </dgm:t>
    </dgm:pt>
    <dgm:pt modelId="{39C57F0C-EB27-42D1-9519-B530075AC993}" type="pres">
      <dgm:prSet presAssocID="{022F7F6C-96E1-463F-8DDF-844D1568C9D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9B00E99-C71B-4568-93E5-48E045262B29}" type="pres">
      <dgm:prSet presAssocID="{90A1A25E-DF8B-4150-9381-25B83BAD7BE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28EE8F-5428-4705-96CD-E9EC1C303469}" type="pres">
      <dgm:prSet presAssocID="{FD227388-57E2-4B22-B3DC-4358AD51CA9A}" presName="sibTrans" presStyleCnt="0"/>
      <dgm:spPr/>
      <dgm:t>
        <a:bodyPr/>
        <a:lstStyle/>
        <a:p>
          <a:endParaRPr lang="zh-CN" altLang="en-US"/>
        </a:p>
      </dgm:t>
    </dgm:pt>
    <dgm:pt modelId="{3C295714-15CD-421C-82CB-7A5D7308A629}" type="pres">
      <dgm:prSet presAssocID="{B196B04E-7347-44E9-9BA2-D44FE76DC59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61751A-E826-4514-887A-170FCC771E4B}" type="pres">
      <dgm:prSet presAssocID="{6C301F22-3D2F-44B0-8E0C-8876C157D331}" presName="sibTrans" presStyleCnt="0"/>
      <dgm:spPr/>
      <dgm:t>
        <a:bodyPr/>
        <a:lstStyle/>
        <a:p>
          <a:endParaRPr lang="zh-CN" altLang="en-US"/>
        </a:p>
      </dgm:t>
    </dgm:pt>
    <dgm:pt modelId="{8882B781-A6BD-4DF1-8B7C-0B177BCA9235}" type="pres">
      <dgm:prSet presAssocID="{88D5D8A7-C899-48CB-A3A0-BDD2160B4AB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9B6E9C-AA2D-40E6-A057-2AD30ACFE34D}" type="pres">
      <dgm:prSet presAssocID="{3B35ACA7-4681-4F06-B852-CAAA004D4732}" presName="sibTrans" presStyleCnt="0"/>
      <dgm:spPr/>
      <dgm:t>
        <a:bodyPr/>
        <a:lstStyle/>
        <a:p>
          <a:endParaRPr lang="zh-CN" altLang="en-US"/>
        </a:p>
      </dgm:t>
    </dgm:pt>
    <dgm:pt modelId="{3AEF7234-270F-4641-BDD2-6E70ABB8078E}" type="pres">
      <dgm:prSet presAssocID="{6C9150FD-72A9-41B5-BD8C-EC3B6D88829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9A56CB-17BC-412C-9B41-EC3334E1A225}" type="pres">
      <dgm:prSet presAssocID="{E376A52C-17F6-4013-B984-6BF30CE0F05A}" presName="sibTrans" presStyleCnt="0"/>
      <dgm:spPr/>
      <dgm:t>
        <a:bodyPr/>
        <a:lstStyle/>
        <a:p>
          <a:endParaRPr lang="zh-CN" altLang="en-US"/>
        </a:p>
      </dgm:t>
    </dgm:pt>
    <dgm:pt modelId="{792B4F5A-7B3D-4D9B-87F5-D6917096693D}" type="pres">
      <dgm:prSet presAssocID="{D9B7F2E7-CCA9-4E79-9377-7935EBF163E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0F9A7E-4816-4653-B76F-FC2FFBAB0293}" type="pres">
      <dgm:prSet presAssocID="{CD105415-4FCA-48D5-A560-2D083DD7F060}" presName="sibTrans" presStyleCnt="0"/>
      <dgm:spPr/>
      <dgm:t>
        <a:bodyPr/>
        <a:lstStyle/>
        <a:p>
          <a:endParaRPr lang="zh-CN" altLang="en-US"/>
        </a:p>
      </dgm:t>
    </dgm:pt>
    <dgm:pt modelId="{CE34856C-BA96-4583-B7A4-A4F66A222831}" type="pres">
      <dgm:prSet presAssocID="{2DB2E03E-1847-45E6-8480-B5179B16C8F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FD495B-7015-4FBF-A883-6090A1A4D0EE}" type="presOf" srcId="{569B9461-7B73-40FF-9262-2957E2C5437C}" destId="{3AEF7234-270F-4641-BDD2-6E70ABB8078E}" srcOrd="0" destOrd="1" presId="urn:microsoft.com/office/officeart/2005/8/layout/default#1"/>
    <dgm:cxn modelId="{27F68959-4A6D-4EAF-8F0F-B47D0AE1857E}" type="presOf" srcId="{55CC5BAE-3D6A-403D-8C58-B143FDC10216}" destId="{3C295714-15CD-421C-82CB-7A5D7308A629}" srcOrd="0" destOrd="5" presId="urn:microsoft.com/office/officeart/2005/8/layout/default#1"/>
    <dgm:cxn modelId="{C5304D39-3B1A-4A9B-A50B-BABF8D5D67F2}" srcId="{90A1A25E-DF8B-4150-9381-25B83BAD7BEB}" destId="{782E9BF1-990A-4C2A-9139-3CBB427EAEE2}" srcOrd="3" destOrd="0" parTransId="{BF98AF9C-D8F3-4C96-BFAA-020A4A9C3E7D}" sibTransId="{D17E57BE-A2E6-40A3-8EDB-4D0C1298C8ED}"/>
    <dgm:cxn modelId="{85FC946A-7BEE-4BD8-B86C-85E5604C73DE}" type="presOf" srcId="{A67E1BDC-411B-4B83-8A56-15988879CB90}" destId="{3C295714-15CD-421C-82CB-7A5D7308A629}" srcOrd="0" destOrd="1" presId="urn:microsoft.com/office/officeart/2005/8/layout/default#1"/>
    <dgm:cxn modelId="{C1640834-41C5-46E6-AD15-1E03F3B93362}" srcId="{022F7F6C-96E1-463F-8DDF-844D1568C9D0}" destId="{90A1A25E-DF8B-4150-9381-25B83BAD7BEB}" srcOrd="0" destOrd="0" parTransId="{7260BBCD-222F-4868-B1DD-944371E940AF}" sibTransId="{FD227388-57E2-4B22-B3DC-4358AD51CA9A}"/>
    <dgm:cxn modelId="{A870811B-7410-40E8-B562-0CB05645369B}" srcId="{2DB2E03E-1847-45E6-8480-B5179B16C8FC}" destId="{C988477C-549B-4350-AE7D-E7A7FEE7CE0D}" srcOrd="3" destOrd="0" parTransId="{996F8E02-BE2E-4F26-B4B4-1F0BD0B2C1F7}" sibTransId="{4318BCF0-BBBE-4F2F-AC20-64279F0157BD}"/>
    <dgm:cxn modelId="{F7121537-640D-44B4-9886-683479A17A8A}" type="presOf" srcId="{D9B7F2E7-CCA9-4E79-9377-7935EBF163ED}" destId="{792B4F5A-7B3D-4D9B-87F5-D6917096693D}" srcOrd="0" destOrd="0" presId="urn:microsoft.com/office/officeart/2005/8/layout/default#1"/>
    <dgm:cxn modelId="{A60DA496-2E41-4D0D-830C-BCC1E532727B}" srcId="{88D5D8A7-C899-48CB-A3A0-BDD2160B4AB7}" destId="{75473B9C-F37E-4DA3-ABFC-31E42C0EBDC6}" srcOrd="5" destOrd="0" parTransId="{E530D5EE-659A-4111-9608-0FD5D01A6042}" sibTransId="{D6FF883D-8BDD-4C7F-BE7B-2183F31DD32A}"/>
    <dgm:cxn modelId="{B95E740F-C0D9-498F-BFF3-240018B6F083}" srcId="{90A1A25E-DF8B-4150-9381-25B83BAD7BEB}" destId="{5B482E32-BB5A-46DA-B00C-8651CEFD927B}" srcOrd="0" destOrd="0" parTransId="{4B527408-80A0-41F1-B12A-3FDAA4712724}" sibTransId="{417CC521-D814-4167-BD72-593276F66372}"/>
    <dgm:cxn modelId="{92033DF0-0565-48C0-A187-FFCB6C7E92F9}" type="presOf" srcId="{E993CE59-3F07-4F21-8226-3469A7A9B0F8}" destId="{8882B781-A6BD-4DF1-8B7C-0B177BCA9235}" srcOrd="0" destOrd="4" presId="urn:microsoft.com/office/officeart/2005/8/layout/default#1"/>
    <dgm:cxn modelId="{7941F4F8-9FF6-439E-9C8F-AD7C232B8F31}" type="presOf" srcId="{3A7AFC17-422D-4849-89FC-CF303BE86FB6}" destId="{792B4F5A-7B3D-4D9B-87F5-D6917096693D}" srcOrd="0" destOrd="2" presId="urn:microsoft.com/office/officeart/2005/8/layout/default#1"/>
    <dgm:cxn modelId="{7AE74462-08A1-4750-9288-CCEB7C2A78A3}" type="presOf" srcId="{5379F0E0-B76D-41E2-A057-D1314B971598}" destId="{39B00E99-C71B-4568-93E5-48E045262B29}" srcOrd="0" destOrd="5" presId="urn:microsoft.com/office/officeart/2005/8/layout/default#1"/>
    <dgm:cxn modelId="{E232A431-5F4A-4C86-BB3A-E9947B04D5B8}" srcId="{B196B04E-7347-44E9-9BA2-D44FE76DC593}" destId="{C899ECC9-3F22-4BD6-9104-8C845B62E722}" srcOrd="2" destOrd="0" parTransId="{063AFB80-74F1-468E-8C72-E499EBC0E7B5}" sibTransId="{63580A35-4059-4960-BAD4-27ED3CD9BAF1}"/>
    <dgm:cxn modelId="{47230FD3-B4BE-44FB-886D-5426EB541BCF}" srcId="{6C9150FD-72A9-41B5-BD8C-EC3B6D888297}" destId="{5A0D3AC1-03AB-46EF-B0CE-0F744CBAD57E}" srcOrd="1" destOrd="0" parTransId="{B411D2C3-8ED5-41B1-950F-CE50F99A1744}" sibTransId="{0686FFEE-03DE-424E-BC8B-CF405C7E5CDE}"/>
    <dgm:cxn modelId="{B4A3DD34-AA4C-4548-BE0B-D830AD171B7E}" type="presOf" srcId="{ADBA7748-C997-46E2-AA5B-C0A8E80E9E6C}" destId="{39B00E99-C71B-4568-93E5-48E045262B29}" srcOrd="0" destOrd="2" presId="urn:microsoft.com/office/officeart/2005/8/layout/default#1"/>
    <dgm:cxn modelId="{1862BB3D-F066-4E67-94D6-68F9C59053C2}" type="presOf" srcId="{90A1A25E-DF8B-4150-9381-25B83BAD7BEB}" destId="{39B00E99-C71B-4568-93E5-48E045262B29}" srcOrd="0" destOrd="0" presId="urn:microsoft.com/office/officeart/2005/8/layout/default#1"/>
    <dgm:cxn modelId="{EC30466F-9ECA-4D15-975E-9E40271176C9}" type="presOf" srcId="{28AC6284-6CBE-43BE-8FFD-AA034A99367D}" destId="{8882B781-A6BD-4DF1-8B7C-0B177BCA9235}" srcOrd="0" destOrd="5" presId="urn:microsoft.com/office/officeart/2005/8/layout/default#1"/>
    <dgm:cxn modelId="{F8D4E7CA-F095-4E5E-95E9-47B29D7C83B4}" srcId="{88D5D8A7-C899-48CB-A3A0-BDD2160B4AB7}" destId="{28AC6284-6CBE-43BE-8FFD-AA034A99367D}" srcOrd="4" destOrd="0" parTransId="{53F3EE6A-CF77-448C-87B9-7EA69E74DD0A}" sibTransId="{F0250E68-FAEE-4B84-860D-6A95B393E628}"/>
    <dgm:cxn modelId="{314C8783-6B7C-4E8F-8849-7F3FD837C485}" srcId="{B196B04E-7347-44E9-9BA2-D44FE76DC593}" destId="{A67E1BDC-411B-4B83-8A56-15988879CB90}" srcOrd="0" destOrd="0" parTransId="{3076A02A-4380-41C1-9FDA-7E0702FE97AC}" sibTransId="{AD61FA04-0CD6-4D12-B088-F74C81E77F2A}"/>
    <dgm:cxn modelId="{5FE46FC8-E52A-49B6-AA36-63376D098CDD}" type="presOf" srcId="{6C9150FD-72A9-41B5-BD8C-EC3B6D888297}" destId="{3AEF7234-270F-4641-BDD2-6E70ABB8078E}" srcOrd="0" destOrd="0" presId="urn:microsoft.com/office/officeart/2005/8/layout/default#1"/>
    <dgm:cxn modelId="{6B7E312A-9083-40F0-A727-6CCDC0CD4319}" srcId="{90A1A25E-DF8B-4150-9381-25B83BAD7BEB}" destId="{9BFA9492-8189-4E9E-B950-E24F191C2AA2}" srcOrd="2" destOrd="0" parTransId="{7CE7B6B6-1940-49C7-9149-4C3D930BE748}" sibTransId="{F57922F9-A878-4A31-B035-EF2681FBE0AD}"/>
    <dgm:cxn modelId="{09FC41AC-4EA7-45CD-B7CD-00EDF19B0E68}" type="presOf" srcId="{2DB2E03E-1847-45E6-8480-B5179B16C8FC}" destId="{CE34856C-BA96-4583-B7A4-A4F66A222831}" srcOrd="0" destOrd="0" presId="urn:microsoft.com/office/officeart/2005/8/layout/default#1"/>
    <dgm:cxn modelId="{64DC7ADB-E6FD-4ECF-90C5-1E17E3798FCC}" type="presOf" srcId="{D7F08933-A3C8-4ADA-BA56-CE26873161A1}" destId="{CE34856C-BA96-4583-B7A4-A4F66A222831}" srcOrd="0" destOrd="5" presId="urn:microsoft.com/office/officeart/2005/8/layout/default#1"/>
    <dgm:cxn modelId="{05E51A64-7AB4-4FA8-982E-0D5CB88BF258}" type="presOf" srcId="{0DDE3C7A-A8BA-45B6-B274-7086FDDE0DB5}" destId="{8882B781-A6BD-4DF1-8B7C-0B177BCA9235}" srcOrd="0" destOrd="2" presId="urn:microsoft.com/office/officeart/2005/8/layout/default#1"/>
    <dgm:cxn modelId="{C768BD17-B681-4E4F-9274-A6941FC732DA}" srcId="{022F7F6C-96E1-463F-8DDF-844D1568C9D0}" destId="{B196B04E-7347-44E9-9BA2-D44FE76DC593}" srcOrd="1" destOrd="0" parTransId="{BCB2440B-0313-42DE-B330-1EF2BFE3B62D}" sibTransId="{6C301F22-3D2F-44B0-8E0C-8876C157D331}"/>
    <dgm:cxn modelId="{FB44D166-09B2-49FF-80D3-88C5165A168E}" srcId="{88D5D8A7-C899-48CB-A3A0-BDD2160B4AB7}" destId="{596991C1-85A6-4088-A9FF-C2C00F3A6C1A}" srcOrd="0" destOrd="0" parTransId="{B0DC594B-B5B0-491F-A873-AAAC33A86274}" sibTransId="{6CF79D34-AC56-4A0D-B9FC-3397AD6490E7}"/>
    <dgm:cxn modelId="{343915EF-F95A-4E63-B9DE-3E4FFAB6D48D}" type="presOf" srcId="{3FCDBDD1-5B17-4A5F-90B4-E6A5EC27C7AD}" destId="{792B4F5A-7B3D-4D9B-87F5-D6917096693D}" srcOrd="0" destOrd="1" presId="urn:microsoft.com/office/officeart/2005/8/layout/default#1"/>
    <dgm:cxn modelId="{E7334D0F-61B7-4896-A1BA-8D3D103B8BED}" type="presOf" srcId="{B196B04E-7347-44E9-9BA2-D44FE76DC593}" destId="{3C295714-15CD-421C-82CB-7A5D7308A629}" srcOrd="0" destOrd="0" presId="urn:microsoft.com/office/officeart/2005/8/layout/default#1"/>
    <dgm:cxn modelId="{5CB64E66-832A-4D8F-9C12-8EC190319699}" type="presOf" srcId="{59787479-D468-49C6-89A6-3BE2E992E742}" destId="{8882B781-A6BD-4DF1-8B7C-0B177BCA9235}" srcOrd="0" destOrd="3" presId="urn:microsoft.com/office/officeart/2005/8/layout/default#1"/>
    <dgm:cxn modelId="{FB20620F-7303-4C3B-988A-5686A446F6CB}" srcId="{90A1A25E-DF8B-4150-9381-25B83BAD7BEB}" destId="{5379F0E0-B76D-41E2-A057-D1314B971598}" srcOrd="4" destOrd="0" parTransId="{46335D6D-B56A-4F96-8ADD-BE04E59506DA}" sibTransId="{EF9D1431-5C05-46A7-8058-AACDE45785B9}"/>
    <dgm:cxn modelId="{F1B148B1-3793-4E0D-B865-C5EF1FAED367}" type="presOf" srcId="{9BFA9492-8189-4E9E-B950-E24F191C2AA2}" destId="{39B00E99-C71B-4568-93E5-48E045262B29}" srcOrd="0" destOrd="3" presId="urn:microsoft.com/office/officeart/2005/8/layout/default#1"/>
    <dgm:cxn modelId="{6E336839-7FEB-4432-A2EB-794B1CD5058E}" srcId="{88D5D8A7-C899-48CB-A3A0-BDD2160B4AB7}" destId="{E993CE59-3F07-4F21-8226-3469A7A9B0F8}" srcOrd="3" destOrd="0" parTransId="{78094B15-0134-4E58-9704-92032AA742EC}" sibTransId="{0F0F3C4C-4298-49BD-B3FC-1BBA91D6F1BB}"/>
    <dgm:cxn modelId="{A9750C68-D1D4-4859-8F8C-B6069BF08A03}" srcId="{2DB2E03E-1847-45E6-8480-B5179B16C8FC}" destId="{9EEF760D-B6F5-4361-B869-1C79D510D069}" srcOrd="2" destOrd="0" parTransId="{3F637102-FF22-450F-8412-3CD0B899386F}" sibTransId="{049D55CC-D93A-469E-AF12-D0EE6192A922}"/>
    <dgm:cxn modelId="{C32E1384-5233-4543-972F-A0D40BD781F3}" srcId="{022F7F6C-96E1-463F-8DDF-844D1568C9D0}" destId="{6C9150FD-72A9-41B5-BD8C-EC3B6D888297}" srcOrd="3" destOrd="0" parTransId="{DFF570A5-C283-4353-ADDA-D6D49E47FA50}" sibTransId="{E376A52C-17F6-4013-B984-6BF30CE0F05A}"/>
    <dgm:cxn modelId="{3B707FA0-1DDF-4C93-A57C-1323DA04755E}" type="presOf" srcId="{F428025F-9E93-4516-9F41-2C3635578F5E}" destId="{3C295714-15CD-421C-82CB-7A5D7308A629}" srcOrd="0" destOrd="2" presId="urn:microsoft.com/office/officeart/2005/8/layout/default#1"/>
    <dgm:cxn modelId="{78BFE252-DE37-4FC6-8E82-D3C3827CCC9C}" type="presOf" srcId="{596991C1-85A6-4088-A9FF-C2C00F3A6C1A}" destId="{8882B781-A6BD-4DF1-8B7C-0B177BCA9235}" srcOrd="0" destOrd="1" presId="urn:microsoft.com/office/officeart/2005/8/layout/default#1"/>
    <dgm:cxn modelId="{979F3451-12F9-4D39-B6A7-3498630FA58A}" srcId="{D9B7F2E7-CCA9-4E79-9377-7935EBF163ED}" destId="{3A7AFC17-422D-4849-89FC-CF303BE86FB6}" srcOrd="1" destOrd="0" parTransId="{AAC8ECF9-E3DE-4BE9-9C03-95A0D396B1BE}" sibTransId="{9BF92BE9-A5AD-4609-86DC-7FAED17A02A8}"/>
    <dgm:cxn modelId="{A670E41D-9E90-43E3-9721-D71381BA472A}" srcId="{022F7F6C-96E1-463F-8DDF-844D1568C9D0}" destId="{2DB2E03E-1847-45E6-8480-B5179B16C8FC}" srcOrd="5" destOrd="0" parTransId="{8925DC36-4610-4A43-86DA-4204FE34944B}" sibTransId="{C9212F15-A9B0-4F3A-84BF-697F9170BC5F}"/>
    <dgm:cxn modelId="{07B4571E-A746-4D80-AE13-F1834BE2DF54}" srcId="{D9B7F2E7-CCA9-4E79-9377-7935EBF163ED}" destId="{3FCDBDD1-5B17-4A5F-90B4-E6A5EC27C7AD}" srcOrd="0" destOrd="0" parTransId="{8DC3D7B0-4D6D-4ABB-8C36-36861483A72D}" sibTransId="{10607E24-C326-4E9A-BCFA-3A526B50913B}"/>
    <dgm:cxn modelId="{BF0CACF5-F276-4930-BEA0-3B025CF3881C}" srcId="{022F7F6C-96E1-463F-8DDF-844D1568C9D0}" destId="{88D5D8A7-C899-48CB-A3A0-BDD2160B4AB7}" srcOrd="2" destOrd="0" parTransId="{0C70DCAC-C14A-4B84-8FCF-3DD213A84CE5}" sibTransId="{3B35ACA7-4681-4F06-B852-CAAA004D4732}"/>
    <dgm:cxn modelId="{BF035255-CA0F-4077-AFC2-F5BD278AF0E1}" srcId="{B196B04E-7347-44E9-9BA2-D44FE76DC593}" destId="{F428025F-9E93-4516-9F41-2C3635578F5E}" srcOrd="1" destOrd="0" parTransId="{3CF45885-ACA4-4378-8DD7-A40B950E4441}" sibTransId="{EE0137FF-CD0E-412D-8EBC-D844A8C0CB8E}"/>
    <dgm:cxn modelId="{3A111ECF-4C96-4153-83D8-B146D646E3F2}" srcId="{6C9150FD-72A9-41B5-BD8C-EC3B6D888297}" destId="{569B9461-7B73-40FF-9262-2957E2C5437C}" srcOrd="0" destOrd="0" parTransId="{1659BAAB-2B5F-4E52-81E4-F300AF105110}" sibTransId="{A7B2CBE3-8F31-4407-9D40-AC7B3D351E8F}"/>
    <dgm:cxn modelId="{0476FF26-3977-49F1-91FA-2F009B7BF393}" type="presOf" srcId="{C988477C-549B-4350-AE7D-E7A7FEE7CE0D}" destId="{CE34856C-BA96-4583-B7A4-A4F66A222831}" srcOrd="0" destOrd="4" presId="urn:microsoft.com/office/officeart/2005/8/layout/default#1"/>
    <dgm:cxn modelId="{F0EED610-D0AC-4617-800C-9DA7F9DFA138}" srcId="{2DB2E03E-1847-45E6-8480-B5179B16C8FC}" destId="{D7F08933-A3C8-4ADA-BA56-CE26873161A1}" srcOrd="4" destOrd="0" parTransId="{1F49D130-0468-4C58-8D38-A100B9B3D56E}" sibTransId="{F1A298FA-99F3-4DE7-84B8-7AF6976EA804}"/>
    <dgm:cxn modelId="{697DCD14-A747-4A47-8998-4DAB23AA337B}" type="presOf" srcId="{782E9BF1-990A-4C2A-9139-3CBB427EAEE2}" destId="{39B00E99-C71B-4568-93E5-48E045262B29}" srcOrd="0" destOrd="4" presId="urn:microsoft.com/office/officeart/2005/8/layout/default#1"/>
    <dgm:cxn modelId="{6CD5CE8F-51F2-4EE9-ACD7-BE4F4496B28A}" type="presOf" srcId="{5A0D3AC1-03AB-46EF-B0CE-0F744CBAD57E}" destId="{3AEF7234-270F-4641-BDD2-6E70ABB8078E}" srcOrd="0" destOrd="2" presId="urn:microsoft.com/office/officeart/2005/8/layout/default#1"/>
    <dgm:cxn modelId="{1A27C766-9487-41FA-B7F4-C3492641F47C}" type="presOf" srcId="{9EEF760D-B6F5-4361-B869-1C79D510D069}" destId="{CE34856C-BA96-4583-B7A4-A4F66A222831}" srcOrd="0" destOrd="3" presId="urn:microsoft.com/office/officeart/2005/8/layout/default#1"/>
    <dgm:cxn modelId="{F037705D-03DB-4E94-A177-1DD18FE565D7}" srcId="{2DB2E03E-1847-45E6-8480-B5179B16C8FC}" destId="{5C9164F6-082C-453A-A43B-60AB4FEF2C05}" srcOrd="0" destOrd="0" parTransId="{0D2178C0-ED52-4D23-9BC3-DDE8C20E1B8F}" sibTransId="{8D138629-58E2-45ED-BB0F-F799F9300EFF}"/>
    <dgm:cxn modelId="{53CFC2C4-7AB7-49B7-A427-1D5DC067C87D}" srcId="{B196B04E-7347-44E9-9BA2-D44FE76DC593}" destId="{55CC5BAE-3D6A-403D-8C58-B143FDC10216}" srcOrd="4" destOrd="0" parTransId="{31FF9D44-B314-4F75-9DD4-3281FFA6F265}" sibTransId="{87D1B7D0-B2DE-4A8F-8491-4BBCE5AE0CB9}"/>
    <dgm:cxn modelId="{78080A5E-C757-42FA-9467-8CA5473E23A3}" type="presOf" srcId="{5C9164F6-082C-453A-A43B-60AB4FEF2C05}" destId="{CE34856C-BA96-4583-B7A4-A4F66A222831}" srcOrd="0" destOrd="1" presId="urn:microsoft.com/office/officeart/2005/8/layout/default#1"/>
    <dgm:cxn modelId="{73BB7EEB-7FCF-482B-A3F7-EE6C1C1D177C}" type="presOf" srcId="{75473B9C-F37E-4DA3-ABFC-31E42C0EBDC6}" destId="{8882B781-A6BD-4DF1-8B7C-0B177BCA9235}" srcOrd="0" destOrd="6" presId="urn:microsoft.com/office/officeart/2005/8/layout/default#1"/>
    <dgm:cxn modelId="{76BADC22-A56D-495C-A65B-26F700BB0577}" srcId="{88D5D8A7-C899-48CB-A3A0-BDD2160B4AB7}" destId="{0DDE3C7A-A8BA-45B6-B274-7086FDDE0DB5}" srcOrd="1" destOrd="0" parTransId="{F21887DB-9F78-4C50-A99F-41ACD2045E9E}" sibTransId="{0603777E-F447-448D-9FC7-CABC6E8C6E5A}"/>
    <dgm:cxn modelId="{6948927F-2340-48AB-AB3F-DFDA17222CFF}" srcId="{B196B04E-7347-44E9-9BA2-D44FE76DC593}" destId="{560A4ECC-AD1B-4959-9B6D-31C9BBA9731A}" srcOrd="3" destOrd="0" parTransId="{E617AEEB-865A-45B3-BBCC-75278FFA4A9B}" sibTransId="{A912F49D-1BE3-4FE8-AFDA-4E364CECB38D}"/>
    <dgm:cxn modelId="{E83EB4B6-EC99-4F8B-86F4-F1887173CA45}" type="presOf" srcId="{C899ECC9-3F22-4BD6-9104-8C845B62E722}" destId="{3C295714-15CD-421C-82CB-7A5D7308A629}" srcOrd="0" destOrd="3" presId="urn:microsoft.com/office/officeart/2005/8/layout/default#1"/>
    <dgm:cxn modelId="{C83AD0EB-0B51-47A0-8D64-29EF9C00BA93}" type="presOf" srcId="{5B482E32-BB5A-46DA-B00C-8651CEFD927B}" destId="{39B00E99-C71B-4568-93E5-48E045262B29}" srcOrd="0" destOrd="1" presId="urn:microsoft.com/office/officeart/2005/8/layout/default#1"/>
    <dgm:cxn modelId="{F5032B53-F2A5-4C35-AFAD-30036BCA785C}" type="presOf" srcId="{560A4ECC-AD1B-4959-9B6D-31C9BBA9731A}" destId="{3C295714-15CD-421C-82CB-7A5D7308A629}" srcOrd="0" destOrd="4" presId="urn:microsoft.com/office/officeart/2005/8/layout/default#1"/>
    <dgm:cxn modelId="{F10AF1F6-E41C-4A17-BE81-B2F024DFED5B}" srcId="{88D5D8A7-C899-48CB-A3A0-BDD2160B4AB7}" destId="{59787479-D468-49C6-89A6-3BE2E992E742}" srcOrd="2" destOrd="0" parTransId="{34904C01-8373-4775-8087-CEDD77265C07}" sibTransId="{A8A49A23-25EC-4261-B770-0C5736A18C8E}"/>
    <dgm:cxn modelId="{B8EFCF5C-8D35-4955-A18B-E0CA2615C699}" srcId="{90A1A25E-DF8B-4150-9381-25B83BAD7BEB}" destId="{ADBA7748-C997-46E2-AA5B-C0A8E80E9E6C}" srcOrd="1" destOrd="0" parTransId="{6835A4D5-781E-4E35-B394-D41BFA716D11}" sibTransId="{04F80FD3-C26E-4962-AEAF-6B728B3E78B7}"/>
    <dgm:cxn modelId="{345DBCAC-30D2-43A0-A4F5-274ACD689683}" srcId="{022F7F6C-96E1-463F-8DDF-844D1568C9D0}" destId="{D9B7F2E7-CCA9-4E79-9377-7935EBF163ED}" srcOrd="4" destOrd="0" parTransId="{77AB1040-6896-4FC5-A40E-DD8241A91BE8}" sibTransId="{CD105415-4FCA-48D5-A560-2D083DD7F060}"/>
    <dgm:cxn modelId="{B85CBEF1-202F-4A54-B643-B60CE5FA3D79}" type="presOf" srcId="{022F7F6C-96E1-463F-8DDF-844D1568C9D0}" destId="{39C57F0C-EB27-42D1-9519-B530075AC993}" srcOrd="0" destOrd="0" presId="urn:microsoft.com/office/officeart/2005/8/layout/default#1"/>
    <dgm:cxn modelId="{F9505BE8-574E-4A44-B1E5-B9EB70985D2F}" type="presOf" srcId="{88D5D8A7-C899-48CB-A3A0-BDD2160B4AB7}" destId="{8882B781-A6BD-4DF1-8B7C-0B177BCA9235}" srcOrd="0" destOrd="0" presId="urn:microsoft.com/office/officeart/2005/8/layout/default#1"/>
    <dgm:cxn modelId="{3C4EE388-C0C9-42CF-A008-15C501112367}" type="presOf" srcId="{82D6186F-DE93-4318-9B50-4B049198348C}" destId="{CE34856C-BA96-4583-B7A4-A4F66A222831}" srcOrd="0" destOrd="2" presId="urn:microsoft.com/office/officeart/2005/8/layout/default#1"/>
    <dgm:cxn modelId="{469A0E78-413B-4BD5-BCCB-F402DCC93B81}" srcId="{2DB2E03E-1847-45E6-8480-B5179B16C8FC}" destId="{82D6186F-DE93-4318-9B50-4B049198348C}" srcOrd="1" destOrd="0" parTransId="{9EF83A01-49AB-4FE8-9380-EC930AD9E539}" sibTransId="{DB27D613-4263-43C0-A382-E439DA6806BE}"/>
    <dgm:cxn modelId="{3F312B79-A58F-4EBA-B548-D63F9870FE0C}" type="presParOf" srcId="{39C57F0C-EB27-42D1-9519-B530075AC993}" destId="{39B00E99-C71B-4568-93E5-48E045262B29}" srcOrd="0" destOrd="0" presId="urn:microsoft.com/office/officeart/2005/8/layout/default#1"/>
    <dgm:cxn modelId="{37553729-2234-46E0-B729-548AEECD2834}" type="presParOf" srcId="{39C57F0C-EB27-42D1-9519-B530075AC993}" destId="{9528EE8F-5428-4705-96CD-E9EC1C303469}" srcOrd="1" destOrd="0" presId="urn:microsoft.com/office/officeart/2005/8/layout/default#1"/>
    <dgm:cxn modelId="{AC9A1723-C974-4844-B477-634C8FF678CF}" type="presParOf" srcId="{39C57F0C-EB27-42D1-9519-B530075AC993}" destId="{3C295714-15CD-421C-82CB-7A5D7308A629}" srcOrd="2" destOrd="0" presId="urn:microsoft.com/office/officeart/2005/8/layout/default#1"/>
    <dgm:cxn modelId="{8B189571-5BFE-41EB-9AED-5DC884119307}" type="presParOf" srcId="{39C57F0C-EB27-42D1-9519-B530075AC993}" destId="{B261751A-E826-4514-887A-170FCC771E4B}" srcOrd="3" destOrd="0" presId="urn:microsoft.com/office/officeart/2005/8/layout/default#1"/>
    <dgm:cxn modelId="{F35891DA-9AF6-4759-9A58-2FF9DEE1541D}" type="presParOf" srcId="{39C57F0C-EB27-42D1-9519-B530075AC993}" destId="{8882B781-A6BD-4DF1-8B7C-0B177BCA9235}" srcOrd="4" destOrd="0" presId="urn:microsoft.com/office/officeart/2005/8/layout/default#1"/>
    <dgm:cxn modelId="{AB78BAE9-7D00-4321-8D75-4A8F18219146}" type="presParOf" srcId="{39C57F0C-EB27-42D1-9519-B530075AC993}" destId="{8C9B6E9C-AA2D-40E6-A057-2AD30ACFE34D}" srcOrd="5" destOrd="0" presId="urn:microsoft.com/office/officeart/2005/8/layout/default#1"/>
    <dgm:cxn modelId="{2A3F167F-B699-462A-A908-62FB55A4D309}" type="presParOf" srcId="{39C57F0C-EB27-42D1-9519-B530075AC993}" destId="{3AEF7234-270F-4641-BDD2-6E70ABB8078E}" srcOrd="6" destOrd="0" presId="urn:microsoft.com/office/officeart/2005/8/layout/default#1"/>
    <dgm:cxn modelId="{EE98C774-FD3E-439A-9856-A4D0EA570A1D}" type="presParOf" srcId="{39C57F0C-EB27-42D1-9519-B530075AC993}" destId="{9E9A56CB-17BC-412C-9B41-EC3334E1A225}" srcOrd="7" destOrd="0" presId="urn:microsoft.com/office/officeart/2005/8/layout/default#1"/>
    <dgm:cxn modelId="{7DBA708F-67CC-4184-A4BA-B547342BE5F3}" type="presParOf" srcId="{39C57F0C-EB27-42D1-9519-B530075AC993}" destId="{792B4F5A-7B3D-4D9B-87F5-D6917096693D}" srcOrd="8" destOrd="0" presId="urn:microsoft.com/office/officeart/2005/8/layout/default#1"/>
    <dgm:cxn modelId="{C3814F24-4A77-4C09-B962-90118E6005CB}" type="presParOf" srcId="{39C57F0C-EB27-42D1-9519-B530075AC993}" destId="{E00F9A7E-4816-4653-B76F-FC2FFBAB0293}" srcOrd="9" destOrd="0" presId="urn:microsoft.com/office/officeart/2005/8/layout/default#1"/>
    <dgm:cxn modelId="{A6600908-4256-447A-AFBB-6248751009F3}" type="presParOf" srcId="{39C57F0C-EB27-42D1-9519-B530075AC993}" destId="{CE34856C-BA96-4583-B7A4-A4F66A222831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2EB8E4-71C2-412A-8D69-A18B18AA4AB5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044BAA23-51E8-4643-8281-B2A1AB5B8E30}">
      <dgm:prSet/>
      <dgm:spPr/>
      <dgm:t>
        <a:bodyPr/>
        <a:lstStyle/>
        <a:p>
          <a:pPr rtl="0"/>
          <a:r>
            <a:rPr lang="en-US" smtClean="0"/>
            <a:t>PART I: THE FUNDAMENTALS OF BIG DATA</a:t>
          </a:r>
          <a:endParaRPr lang="zh-CN"/>
        </a:p>
      </dgm:t>
    </dgm:pt>
    <dgm:pt modelId="{29BB2CCA-4BF0-4118-8DCE-A491DC9F1EE3}" type="parTrans" cxnId="{60AD2AF8-B4D8-4200-B78E-D0D43084E9ED}">
      <dgm:prSet/>
      <dgm:spPr/>
      <dgm:t>
        <a:bodyPr/>
        <a:lstStyle/>
        <a:p>
          <a:endParaRPr lang="zh-CN" altLang="en-US"/>
        </a:p>
      </dgm:t>
    </dgm:pt>
    <dgm:pt modelId="{631C63F4-5B41-4370-B032-3EFC2DFC2F43}" type="sibTrans" cxnId="{60AD2AF8-B4D8-4200-B78E-D0D43084E9ED}">
      <dgm:prSet/>
      <dgm:spPr/>
      <dgm:t>
        <a:bodyPr/>
        <a:lstStyle/>
        <a:p>
          <a:endParaRPr lang="zh-CN" altLang="en-US"/>
        </a:p>
      </dgm:t>
    </dgm:pt>
    <dgm:pt modelId="{FD81211B-DDC2-4BEF-ABE4-E2A5BE422B55}">
      <dgm:prSet/>
      <dgm:spPr/>
      <dgm:t>
        <a:bodyPr/>
        <a:lstStyle/>
        <a:p>
          <a:pPr rtl="0"/>
          <a:r>
            <a:rPr lang="en-US" smtClean="0"/>
            <a:t>CHAPTER 1: Understanding Big Data</a:t>
          </a:r>
          <a:endParaRPr lang="zh-CN"/>
        </a:p>
      </dgm:t>
    </dgm:pt>
    <dgm:pt modelId="{B510AAFB-E223-4FE6-B4B6-02FB52AE261B}" type="parTrans" cxnId="{84E246C6-04BC-43E7-9B8E-CFD6A64DEB2D}">
      <dgm:prSet/>
      <dgm:spPr/>
      <dgm:t>
        <a:bodyPr/>
        <a:lstStyle/>
        <a:p>
          <a:endParaRPr lang="zh-CN" altLang="en-US"/>
        </a:p>
      </dgm:t>
    </dgm:pt>
    <dgm:pt modelId="{FA888F53-8E3B-45A5-B701-843F26804C11}" type="sibTrans" cxnId="{84E246C6-04BC-43E7-9B8E-CFD6A64DEB2D}">
      <dgm:prSet/>
      <dgm:spPr/>
      <dgm:t>
        <a:bodyPr/>
        <a:lstStyle/>
        <a:p>
          <a:endParaRPr lang="zh-CN" altLang="en-US"/>
        </a:p>
      </dgm:t>
    </dgm:pt>
    <dgm:pt modelId="{A485A552-FE0D-4C89-AC2D-FBA8CC60613D}">
      <dgm:prSet/>
      <dgm:spPr/>
      <dgm:t>
        <a:bodyPr/>
        <a:lstStyle/>
        <a:p>
          <a:pPr rtl="0"/>
          <a:r>
            <a:rPr lang="en-US" smtClean="0"/>
            <a:t>CHAPTER 2: Business Motivations and Drivers for Big Data Adoption</a:t>
          </a:r>
          <a:endParaRPr lang="zh-CN"/>
        </a:p>
      </dgm:t>
    </dgm:pt>
    <dgm:pt modelId="{E132DA8C-45CD-43B0-8B0E-E8CE3B0F9119}" type="parTrans" cxnId="{E73DF57F-AC75-429D-B0AB-3EB31BDE0562}">
      <dgm:prSet/>
      <dgm:spPr/>
      <dgm:t>
        <a:bodyPr/>
        <a:lstStyle/>
        <a:p>
          <a:endParaRPr lang="zh-CN" altLang="en-US"/>
        </a:p>
      </dgm:t>
    </dgm:pt>
    <dgm:pt modelId="{861FBD4F-BBC3-4791-BEE7-8926D847B3AB}" type="sibTrans" cxnId="{E73DF57F-AC75-429D-B0AB-3EB31BDE0562}">
      <dgm:prSet/>
      <dgm:spPr/>
      <dgm:t>
        <a:bodyPr/>
        <a:lstStyle/>
        <a:p>
          <a:endParaRPr lang="zh-CN" altLang="en-US"/>
        </a:p>
      </dgm:t>
    </dgm:pt>
    <dgm:pt modelId="{DF30DDEE-E59C-48B7-955B-8308369A39C3}">
      <dgm:prSet/>
      <dgm:spPr/>
      <dgm:t>
        <a:bodyPr/>
        <a:lstStyle/>
        <a:p>
          <a:pPr rtl="0"/>
          <a:r>
            <a:rPr lang="en-US" smtClean="0"/>
            <a:t>CHAPTER 3: Big Data Adoption and Planning Considerations</a:t>
          </a:r>
          <a:endParaRPr lang="zh-CN"/>
        </a:p>
      </dgm:t>
    </dgm:pt>
    <dgm:pt modelId="{FF4009CE-96FE-4E93-824F-6E69E33EF7FB}" type="parTrans" cxnId="{B0C6DE9E-924D-4974-8DF1-823BEF0D301B}">
      <dgm:prSet/>
      <dgm:spPr/>
      <dgm:t>
        <a:bodyPr/>
        <a:lstStyle/>
        <a:p>
          <a:endParaRPr lang="zh-CN" altLang="en-US"/>
        </a:p>
      </dgm:t>
    </dgm:pt>
    <dgm:pt modelId="{444299D1-1F89-41CE-891B-D8CF0822863C}" type="sibTrans" cxnId="{B0C6DE9E-924D-4974-8DF1-823BEF0D301B}">
      <dgm:prSet/>
      <dgm:spPr/>
      <dgm:t>
        <a:bodyPr/>
        <a:lstStyle/>
        <a:p>
          <a:endParaRPr lang="zh-CN" altLang="en-US"/>
        </a:p>
      </dgm:t>
    </dgm:pt>
    <dgm:pt modelId="{E6DBAB2B-372C-4BEA-9D5A-EF96163707BB}">
      <dgm:prSet/>
      <dgm:spPr/>
      <dgm:t>
        <a:bodyPr/>
        <a:lstStyle/>
        <a:p>
          <a:pPr rtl="0"/>
          <a:r>
            <a:rPr lang="en-US" smtClean="0"/>
            <a:t>CHAPTER 4: Enterprise Technologies and Big Data Business Intelligence</a:t>
          </a:r>
          <a:endParaRPr lang="zh-CN"/>
        </a:p>
      </dgm:t>
    </dgm:pt>
    <dgm:pt modelId="{66DD82DD-A832-4B35-997C-05650E1A7198}" type="parTrans" cxnId="{10D67B21-7B05-49EF-BD2A-1F1FF031A7CA}">
      <dgm:prSet/>
      <dgm:spPr/>
      <dgm:t>
        <a:bodyPr/>
        <a:lstStyle/>
        <a:p>
          <a:endParaRPr lang="zh-CN" altLang="en-US"/>
        </a:p>
      </dgm:t>
    </dgm:pt>
    <dgm:pt modelId="{E33B74D3-C7A0-4378-86DE-754C79E79EB4}" type="sibTrans" cxnId="{10D67B21-7B05-49EF-BD2A-1F1FF031A7CA}">
      <dgm:prSet/>
      <dgm:spPr/>
      <dgm:t>
        <a:bodyPr/>
        <a:lstStyle/>
        <a:p>
          <a:endParaRPr lang="zh-CN" altLang="en-US"/>
        </a:p>
      </dgm:t>
    </dgm:pt>
    <dgm:pt modelId="{DFDF4B5D-2C1A-4C6B-A22B-3CED4AAB44CA}">
      <dgm:prSet/>
      <dgm:spPr/>
      <dgm:t>
        <a:bodyPr/>
        <a:lstStyle/>
        <a:p>
          <a:pPr rtl="0"/>
          <a:r>
            <a:rPr lang="en-US" smtClean="0"/>
            <a:t>PART II: STORING AND ANALYZING BIG DATA</a:t>
          </a:r>
          <a:endParaRPr lang="zh-CN"/>
        </a:p>
      </dgm:t>
    </dgm:pt>
    <dgm:pt modelId="{9305B351-1581-444C-B672-F34D4C7C1700}" type="parTrans" cxnId="{69B8F3E2-9510-41D2-A3E2-C407DAC830FE}">
      <dgm:prSet/>
      <dgm:spPr/>
      <dgm:t>
        <a:bodyPr/>
        <a:lstStyle/>
        <a:p>
          <a:endParaRPr lang="zh-CN" altLang="en-US"/>
        </a:p>
      </dgm:t>
    </dgm:pt>
    <dgm:pt modelId="{9B3C74FD-B069-459A-8DF6-A3F282424673}" type="sibTrans" cxnId="{69B8F3E2-9510-41D2-A3E2-C407DAC830FE}">
      <dgm:prSet/>
      <dgm:spPr/>
      <dgm:t>
        <a:bodyPr/>
        <a:lstStyle/>
        <a:p>
          <a:endParaRPr lang="zh-CN" altLang="en-US"/>
        </a:p>
      </dgm:t>
    </dgm:pt>
    <dgm:pt modelId="{EDB618F3-BA29-495F-A70E-73565E52DA7E}">
      <dgm:prSet/>
      <dgm:spPr/>
      <dgm:t>
        <a:bodyPr/>
        <a:lstStyle/>
        <a:p>
          <a:pPr rtl="0"/>
          <a:r>
            <a:rPr lang="en-US" smtClean="0"/>
            <a:t>CHAPTER 5: Big Data Storage Concepts</a:t>
          </a:r>
          <a:endParaRPr lang="zh-CN"/>
        </a:p>
      </dgm:t>
    </dgm:pt>
    <dgm:pt modelId="{39F56A69-7E8B-43B6-8C4C-24F1944ABBDE}" type="parTrans" cxnId="{5D60435B-5C07-4065-8B7A-B35C0BBDFCA3}">
      <dgm:prSet/>
      <dgm:spPr/>
      <dgm:t>
        <a:bodyPr/>
        <a:lstStyle/>
        <a:p>
          <a:endParaRPr lang="zh-CN" altLang="en-US"/>
        </a:p>
      </dgm:t>
    </dgm:pt>
    <dgm:pt modelId="{B58BF01D-1E2D-4608-AC17-6E3E9EC8D9F3}" type="sibTrans" cxnId="{5D60435B-5C07-4065-8B7A-B35C0BBDFCA3}">
      <dgm:prSet/>
      <dgm:spPr/>
      <dgm:t>
        <a:bodyPr/>
        <a:lstStyle/>
        <a:p>
          <a:endParaRPr lang="zh-CN" altLang="en-US"/>
        </a:p>
      </dgm:t>
    </dgm:pt>
    <dgm:pt modelId="{2C4FEA46-8520-4B30-81E9-39D2A901C2E1}">
      <dgm:prSet/>
      <dgm:spPr/>
      <dgm:t>
        <a:bodyPr/>
        <a:lstStyle/>
        <a:p>
          <a:pPr rtl="0"/>
          <a:r>
            <a:rPr lang="en-US" smtClean="0"/>
            <a:t>CHAPTER 6: Big Data Processing Concepts</a:t>
          </a:r>
          <a:endParaRPr lang="zh-CN"/>
        </a:p>
      </dgm:t>
    </dgm:pt>
    <dgm:pt modelId="{283C26B2-CF52-47A2-98E8-92FA10C2EA2A}" type="parTrans" cxnId="{4995B8EC-AA6F-45E1-905F-8D68BAF4F641}">
      <dgm:prSet/>
      <dgm:spPr/>
      <dgm:t>
        <a:bodyPr/>
        <a:lstStyle/>
        <a:p>
          <a:endParaRPr lang="zh-CN" altLang="en-US"/>
        </a:p>
      </dgm:t>
    </dgm:pt>
    <dgm:pt modelId="{D9B75989-E2B2-40E5-BFCB-52B42D49BCD2}" type="sibTrans" cxnId="{4995B8EC-AA6F-45E1-905F-8D68BAF4F641}">
      <dgm:prSet/>
      <dgm:spPr/>
      <dgm:t>
        <a:bodyPr/>
        <a:lstStyle/>
        <a:p>
          <a:endParaRPr lang="zh-CN" altLang="en-US"/>
        </a:p>
      </dgm:t>
    </dgm:pt>
    <dgm:pt modelId="{E3E89A79-31FE-43C3-A4D5-E8D367C9B826}">
      <dgm:prSet/>
      <dgm:spPr/>
      <dgm:t>
        <a:bodyPr/>
        <a:lstStyle/>
        <a:p>
          <a:pPr rtl="0"/>
          <a:r>
            <a:rPr lang="en-US" smtClean="0"/>
            <a:t>CHAPTER 7: Big Data Storage Technology</a:t>
          </a:r>
          <a:endParaRPr lang="zh-CN"/>
        </a:p>
      </dgm:t>
    </dgm:pt>
    <dgm:pt modelId="{F599FA61-31E1-4175-B359-867539CBE3F4}" type="parTrans" cxnId="{121CC7D3-11EB-4F37-92DC-8551B1FF6659}">
      <dgm:prSet/>
      <dgm:spPr/>
      <dgm:t>
        <a:bodyPr/>
        <a:lstStyle/>
        <a:p>
          <a:endParaRPr lang="zh-CN" altLang="en-US"/>
        </a:p>
      </dgm:t>
    </dgm:pt>
    <dgm:pt modelId="{86FA8C6A-ECA1-4487-A6E6-B5BB94194252}" type="sibTrans" cxnId="{121CC7D3-11EB-4F37-92DC-8551B1FF6659}">
      <dgm:prSet/>
      <dgm:spPr/>
      <dgm:t>
        <a:bodyPr/>
        <a:lstStyle/>
        <a:p>
          <a:endParaRPr lang="zh-CN" altLang="en-US"/>
        </a:p>
      </dgm:t>
    </dgm:pt>
    <dgm:pt modelId="{156091F6-96A4-483D-9A90-E0C75E35A840}">
      <dgm:prSet/>
      <dgm:spPr/>
      <dgm:t>
        <a:bodyPr/>
        <a:lstStyle/>
        <a:p>
          <a:pPr rtl="0"/>
          <a:r>
            <a:rPr lang="en-US" smtClean="0"/>
            <a:t>CHAPTER 8: Big Data Analysis Techniques</a:t>
          </a:r>
          <a:endParaRPr lang="zh-CN"/>
        </a:p>
      </dgm:t>
    </dgm:pt>
    <dgm:pt modelId="{78DF79B3-0D24-45B4-9257-D8ED67E8DC1E}" type="parTrans" cxnId="{BC1D5FD6-3A04-4DAB-A118-4307E45412DB}">
      <dgm:prSet/>
      <dgm:spPr/>
      <dgm:t>
        <a:bodyPr/>
        <a:lstStyle/>
        <a:p>
          <a:endParaRPr lang="zh-CN" altLang="en-US"/>
        </a:p>
      </dgm:t>
    </dgm:pt>
    <dgm:pt modelId="{88EEA728-0036-4F9F-947F-1C2236754182}" type="sibTrans" cxnId="{BC1D5FD6-3A04-4DAB-A118-4307E45412DB}">
      <dgm:prSet/>
      <dgm:spPr/>
      <dgm:t>
        <a:bodyPr/>
        <a:lstStyle/>
        <a:p>
          <a:endParaRPr lang="zh-CN" altLang="en-US"/>
        </a:p>
      </dgm:t>
    </dgm:pt>
    <dgm:pt modelId="{87FDEBCB-DEF1-4AFC-A3D9-590B226F0E0E}">
      <dgm:prSet/>
      <dgm:spPr/>
      <dgm:t>
        <a:bodyPr/>
        <a:lstStyle/>
        <a:p>
          <a:pPr rtl="0"/>
          <a:r>
            <a:rPr lang="en-US" smtClean="0"/>
            <a:t>APPENDIX A: Case Study Conclusion</a:t>
          </a:r>
          <a:endParaRPr lang="zh-CN"/>
        </a:p>
      </dgm:t>
    </dgm:pt>
    <dgm:pt modelId="{C8B87FBC-76AF-4639-B523-564F67C774AE}" type="parTrans" cxnId="{63BABC96-28C6-40EF-998D-CA10E646DE56}">
      <dgm:prSet/>
      <dgm:spPr/>
      <dgm:t>
        <a:bodyPr/>
        <a:lstStyle/>
        <a:p>
          <a:endParaRPr lang="zh-CN" altLang="en-US"/>
        </a:p>
      </dgm:t>
    </dgm:pt>
    <dgm:pt modelId="{BD8A40A6-DFC7-4E96-B4DF-C9DB8C1A6668}" type="sibTrans" cxnId="{63BABC96-28C6-40EF-998D-CA10E646DE56}">
      <dgm:prSet/>
      <dgm:spPr/>
      <dgm:t>
        <a:bodyPr/>
        <a:lstStyle/>
        <a:p>
          <a:endParaRPr lang="zh-CN" altLang="en-US"/>
        </a:p>
      </dgm:t>
    </dgm:pt>
    <dgm:pt modelId="{55D7059F-07DB-4845-87AC-472FC1241AB9}" type="pres">
      <dgm:prSet presAssocID="{7C2EB8E4-71C2-412A-8D69-A18B18AA4AB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02CF8CD-B3EC-4A6B-B368-F97F968DB1FA}" type="pres">
      <dgm:prSet presAssocID="{044BAA23-51E8-4643-8281-B2A1AB5B8E3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C94D95-DA48-43B9-86C3-C5D35559D3FC}" type="pres">
      <dgm:prSet presAssocID="{044BAA23-51E8-4643-8281-B2A1AB5B8E3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5C86D-2496-445F-A948-FAFDCC975F81}" type="pres">
      <dgm:prSet presAssocID="{DFDF4B5D-2C1A-4C6B-A22B-3CED4AAB44C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26F2F8-4DC7-437C-939A-58EE7ECC6E3F}" type="pres">
      <dgm:prSet presAssocID="{DFDF4B5D-2C1A-4C6B-A22B-3CED4AAB44C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23B3DC-931E-4B6A-A9F3-27541D1BB8FB}" type="pres">
      <dgm:prSet presAssocID="{87FDEBCB-DEF1-4AFC-A3D9-590B226F0E0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0C6DE9E-924D-4974-8DF1-823BEF0D301B}" srcId="{044BAA23-51E8-4643-8281-B2A1AB5B8E30}" destId="{DF30DDEE-E59C-48B7-955B-8308369A39C3}" srcOrd="2" destOrd="0" parTransId="{FF4009CE-96FE-4E93-824F-6E69E33EF7FB}" sibTransId="{444299D1-1F89-41CE-891B-D8CF0822863C}"/>
    <dgm:cxn modelId="{DBE318BA-672F-4585-938E-12AE619A55BB}" type="presOf" srcId="{DF30DDEE-E59C-48B7-955B-8308369A39C3}" destId="{A5C94D95-DA48-43B9-86C3-C5D35559D3FC}" srcOrd="0" destOrd="2" presId="urn:microsoft.com/office/officeart/2005/8/layout/vList2"/>
    <dgm:cxn modelId="{BA5E05FC-E01E-4495-B4BC-4F80DA28AD23}" type="presOf" srcId="{EDB618F3-BA29-495F-A70E-73565E52DA7E}" destId="{F126F2F8-4DC7-437C-939A-58EE7ECC6E3F}" srcOrd="0" destOrd="0" presId="urn:microsoft.com/office/officeart/2005/8/layout/vList2"/>
    <dgm:cxn modelId="{9B70F7D5-F580-45D4-A4D3-BF677BE943CD}" type="presOf" srcId="{2C4FEA46-8520-4B30-81E9-39D2A901C2E1}" destId="{F126F2F8-4DC7-437C-939A-58EE7ECC6E3F}" srcOrd="0" destOrd="1" presId="urn:microsoft.com/office/officeart/2005/8/layout/vList2"/>
    <dgm:cxn modelId="{D40BB614-157B-413C-822B-ECA82EDD970E}" type="presOf" srcId="{7C2EB8E4-71C2-412A-8D69-A18B18AA4AB5}" destId="{55D7059F-07DB-4845-87AC-472FC1241AB9}" srcOrd="0" destOrd="0" presId="urn:microsoft.com/office/officeart/2005/8/layout/vList2"/>
    <dgm:cxn modelId="{FF460419-A9EF-4672-A4BD-69115FB1144E}" type="presOf" srcId="{E3E89A79-31FE-43C3-A4D5-E8D367C9B826}" destId="{F126F2F8-4DC7-437C-939A-58EE7ECC6E3F}" srcOrd="0" destOrd="2" presId="urn:microsoft.com/office/officeart/2005/8/layout/vList2"/>
    <dgm:cxn modelId="{BC1D5FD6-3A04-4DAB-A118-4307E45412DB}" srcId="{DFDF4B5D-2C1A-4C6B-A22B-3CED4AAB44CA}" destId="{156091F6-96A4-483D-9A90-E0C75E35A840}" srcOrd="3" destOrd="0" parTransId="{78DF79B3-0D24-45B4-9257-D8ED67E8DC1E}" sibTransId="{88EEA728-0036-4F9F-947F-1C2236754182}"/>
    <dgm:cxn modelId="{121CC7D3-11EB-4F37-92DC-8551B1FF6659}" srcId="{DFDF4B5D-2C1A-4C6B-A22B-3CED4AAB44CA}" destId="{E3E89A79-31FE-43C3-A4D5-E8D367C9B826}" srcOrd="2" destOrd="0" parTransId="{F599FA61-31E1-4175-B359-867539CBE3F4}" sibTransId="{86FA8C6A-ECA1-4487-A6E6-B5BB94194252}"/>
    <dgm:cxn modelId="{C5EA05AF-B7D7-4BF2-A700-32D577F8C9BF}" type="presOf" srcId="{E6DBAB2B-372C-4BEA-9D5A-EF96163707BB}" destId="{A5C94D95-DA48-43B9-86C3-C5D35559D3FC}" srcOrd="0" destOrd="3" presId="urn:microsoft.com/office/officeart/2005/8/layout/vList2"/>
    <dgm:cxn modelId="{247BC853-944F-4AC4-8E90-136AEF707AFE}" type="presOf" srcId="{044BAA23-51E8-4643-8281-B2A1AB5B8E30}" destId="{202CF8CD-B3EC-4A6B-B368-F97F968DB1FA}" srcOrd="0" destOrd="0" presId="urn:microsoft.com/office/officeart/2005/8/layout/vList2"/>
    <dgm:cxn modelId="{63BABC96-28C6-40EF-998D-CA10E646DE56}" srcId="{7C2EB8E4-71C2-412A-8D69-A18B18AA4AB5}" destId="{87FDEBCB-DEF1-4AFC-A3D9-590B226F0E0E}" srcOrd="2" destOrd="0" parTransId="{C8B87FBC-76AF-4639-B523-564F67C774AE}" sibTransId="{BD8A40A6-DFC7-4E96-B4DF-C9DB8C1A6668}"/>
    <dgm:cxn modelId="{60AD2AF8-B4D8-4200-B78E-D0D43084E9ED}" srcId="{7C2EB8E4-71C2-412A-8D69-A18B18AA4AB5}" destId="{044BAA23-51E8-4643-8281-B2A1AB5B8E30}" srcOrd="0" destOrd="0" parTransId="{29BB2CCA-4BF0-4118-8DCE-A491DC9F1EE3}" sibTransId="{631C63F4-5B41-4370-B032-3EFC2DFC2F43}"/>
    <dgm:cxn modelId="{620FDA23-375B-4897-B2F7-58E506C502BD}" type="presOf" srcId="{156091F6-96A4-483D-9A90-E0C75E35A840}" destId="{F126F2F8-4DC7-437C-939A-58EE7ECC6E3F}" srcOrd="0" destOrd="3" presId="urn:microsoft.com/office/officeart/2005/8/layout/vList2"/>
    <dgm:cxn modelId="{84E246C6-04BC-43E7-9B8E-CFD6A64DEB2D}" srcId="{044BAA23-51E8-4643-8281-B2A1AB5B8E30}" destId="{FD81211B-DDC2-4BEF-ABE4-E2A5BE422B55}" srcOrd="0" destOrd="0" parTransId="{B510AAFB-E223-4FE6-B4B6-02FB52AE261B}" sibTransId="{FA888F53-8E3B-45A5-B701-843F26804C11}"/>
    <dgm:cxn modelId="{E73DF57F-AC75-429D-B0AB-3EB31BDE0562}" srcId="{044BAA23-51E8-4643-8281-B2A1AB5B8E30}" destId="{A485A552-FE0D-4C89-AC2D-FBA8CC60613D}" srcOrd="1" destOrd="0" parTransId="{E132DA8C-45CD-43B0-8B0E-E8CE3B0F9119}" sibTransId="{861FBD4F-BBC3-4791-BEE7-8926D847B3AB}"/>
    <dgm:cxn modelId="{679C7602-3866-4484-9C4C-BD5DE47E9E4C}" type="presOf" srcId="{A485A552-FE0D-4C89-AC2D-FBA8CC60613D}" destId="{A5C94D95-DA48-43B9-86C3-C5D35559D3FC}" srcOrd="0" destOrd="1" presId="urn:microsoft.com/office/officeart/2005/8/layout/vList2"/>
    <dgm:cxn modelId="{C16FEF11-8CD0-4F20-A5EA-9773058CE53F}" type="presOf" srcId="{FD81211B-DDC2-4BEF-ABE4-E2A5BE422B55}" destId="{A5C94D95-DA48-43B9-86C3-C5D35559D3FC}" srcOrd="0" destOrd="0" presId="urn:microsoft.com/office/officeart/2005/8/layout/vList2"/>
    <dgm:cxn modelId="{8194F47B-9A51-44F4-9521-96B77039B4A4}" type="presOf" srcId="{87FDEBCB-DEF1-4AFC-A3D9-590B226F0E0E}" destId="{3023B3DC-931E-4B6A-A9F3-27541D1BB8FB}" srcOrd="0" destOrd="0" presId="urn:microsoft.com/office/officeart/2005/8/layout/vList2"/>
    <dgm:cxn modelId="{10D67B21-7B05-49EF-BD2A-1F1FF031A7CA}" srcId="{044BAA23-51E8-4643-8281-B2A1AB5B8E30}" destId="{E6DBAB2B-372C-4BEA-9D5A-EF96163707BB}" srcOrd="3" destOrd="0" parTransId="{66DD82DD-A832-4B35-997C-05650E1A7198}" sibTransId="{E33B74D3-C7A0-4378-86DE-754C79E79EB4}"/>
    <dgm:cxn modelId="{4995B8EC-AA6F-45E1-905F-8D68BAF4F641}" srcId="{DFDF4B5D-2C1A-4C6B-A22B-3CED4AAB44CA}" destId="{2C4FEA46-8520-4B30-81E9-39D2A901C2E1}" srcOrd="1" destOrd="0" parTransId="{283C26B2-CF52-47A2-98E8-92FA10C2EA2A}" sibTransId="{D9B75989-E2B2-40E5-BFCB-52B42D49BCD2}"/>
    <dgm:cxn modelId="{5D60435B-5C07-4065-8B7A-B35C0BBDFCA3}" srcId="{DFDF4B5D-2C1A-4C6B-A22B-3CED4AAB44CA}" destId="{EDB618F3-BA29-495F-A70E-73565E52DA7E}" srcOrd="0" destOrd="0" parTransId="{39F56A69-7E8B-43B6-8C4C-24F1944ABBDE}" sibTransId="{B58BF01D-1E2D-4608-AC17-6E3E9EC8D9F3}"/>
    <dgm:cxn modelId="{C4F27952-9421-4E1F-BF87-B1BCCBAA36D3}" type="presOf" srcId="{DFDF4B5D-2C1A-4C6B-A22B-3CED4AAB44CA}" destId="{3915C86D-2496-445F-A948-FAFDCC975F81}" srcOrd="0" destOrd="0" presId="urn:microsoft.com/office/officeart/2005/8/layout/vList2"/>
    <dgm:cxn modelId="{69B8F3E2-9510-41D2-A3E2-C407DAC830FE}" srcId="{7C2EB8E4-71C2-412A-8D69-A18B18AA4AB5}" destId="{DFDF4B5D-2C1A-4C6B-A22B-3CED4AAB44CA}" srcOrd="1" destOrd="0" parTransId="{9305B351-1581-444C-B672-F34D4C7C1700}" sibTransId="{9B3C74FD-B069-459A-8DF6-A3F282424673}"/>
    <dgm:cxn modelId="{7F20139D-E62C-4D09-A438-1721256F34C2}" type="presParOf" srcId="{55D7059F-07DB-4845-87AC-472FC1241AB9}" destId="{202CF8CD-B3EC-4A6B-B368-F97F968DB1FA}" srcOrd="0" destOrd="0" presId="urn:microsoft.com/office/officeart/2005/8/layout/vList2"/>
    <dgm:cxn modelId="{175A4F28-AB9C-4740-B609-F72CFBF5D9DC}" type="presParOf" srcId="{55D7059F-07DB-4845-87AC-472FC1241AB9}" destId="{A5C94D95-DA48-43B9-86C3-C5D35559D3FC}" srcOrd="1" destOrd="0" presId="urn:microsoft.com/office/officeart/2005/8/layout/vList2"/>
    <dgm:cxn modelId="{79A36A66-490D-40CD-9675-E56DCB06D7F1}" type="presParOf" srcId="{55D7059F-07DB-4845-87AC-472FC1241AB9}" destId="{3915C86D-2496-445F-A948-FAFDCC975F81}" srcOrd="2" destOrd="0" presId="urn:microsoft.com/office/officeart/2005/8/layout/vList2"/>
    <dgm:cxn modelId="{95170E38-9135-4C61-A3A0-F01A016CE248}" type="presParOf" srcId="{55D7059F-07DB-4845-87AC-472FC1241AB9}" destId="{F126F2F8-4DC7-437C-939A-58EE7ECC6E3F}" srcOrd="3" destOrd="0" presId="urn:microsoft.com/office/officeart/2005/8/layout/vList2"/>
    <dgm:cxn modelId="{7AE866C0-27AA-4D89-9BAC-EFB7FC0A94AE}" type="presParOf" srcId="{55D7059F-07DB-4845-87AC-472FC1241AB9}" destId="{3023B3DC-931E-4B6A-A9F3-27541D1BB8F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974C10-A51B-4AE2-968C-E79A7B6016A0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659E554F-FA51-4686-AF50-943EAF25F401}">
      <dgm:prSet/>
      <dgm:spPr/>
      <dgm:t>
        <a:bodyPr/>
        <a:lstStyle/>
        <a:p>
          <a:pPr rtl="0"/>
          <a:r>
            <a:rPr lang="zh-CN" smtClean="0"/>
            <a:t>数据科学理论与实践</a:t>
          </a:r>
          <a:endParaRPr lang="zh-CN"/>
        </a:p>
      </dgm:t>
    </dgm:pt>
    <dgm:pt modelId="{E5D7D70B-A5BA-4C5D-AD2B-1FE5E20F4A66}" type="parTrans" cxnId="{2AF81DAB-6996-49F9-A24C-CFEB1A97829D}">
      <dgm:prSet/>
      <dgm:spPr/>
      <dgm:t>
        <a:bodyPr/>
        <a:lstStyle/>
        <a:p>
          <a:endParaRPr lang="zh-CN" altLang="en-US"/>
        </a:p>
      </dgm:t>
    </dgm:pt>
    <dgm:pt modelId="{F4F6E06D-F930-45B6-A317-C2568B477755}" type="sibTrans" cxnId="{2AF81DAB-6996-49F9-A24C-CFEB1A97829D}">
      <dgm:prSet/>
      <dgm:spPr/>
      <dgm:t>
        <a:bodyPr/>
        <a:lstStyle/>
        <a:p>
          <a:endParaRPr lang="zh-CN" altLang="en-US"/>
        </a:p>
      </dgm:t>
    </dgm:pt>
    <dgm:pt modelId="{17DE9DD0-276F-4797-B16F-13B6E8BA080A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78DE784C-F8F5-44C3-B9D8-4081D5E96A6B}" type="parTrans" cxnId="{3982BD5E-1536-46F1-9D9A-ED107EF2F495}">
      <dgm:prSet/>
      <dgm:spPr/>
      <dgm:t>
        <a:bodyPr/>
        <a:lstStyle/>
        <a:p>
          <a:endParaRPr lang="zh-CN" altLang="en-US"/>
        </a:p>
      </dgm:t>
    </dgm:pt>
    <dgm:pt modelId="{1ECC9423-9C8F-4889-BD71-73D855FA06DA}" type="sibTrans" cxnId="{3982BD5E-1536-46F1-9D9A-ED107EF2F495}">
      <dgm:prSet/>
      <dgm:spPr/>
      <dgm:t>
        <a:bodyPr/>
        <a:lstStyle/>
        <a:p>
          <a:endParaRPr lang="zh-CN" altLang="en-US"/>
        </a:p>
      </dgm:t>
    </dgm:pt>
    <dgm:pt modelId="{C2421ED7-1B54-425B-82F8-CB32AD1407C7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DCC0DADA-A771-41FC-9F4D-AC334EDD9415}" type="parTrans" cxnId="{61581E7F-665F-4153-A12F-DAF2C0AA7A48}">
      <dgm:prSet/>
      <dgm:spPr/>
      <dgm:t>
        <a:bodyPr/>
        <a:lstStyle/>
        <a:p>
          <a:endParaRPr lang="zh-CN" altLang="en-US"/>
        </a:p>
      </dgm:t>
    </dgm:pt>
    <dgm:pt modelId="{143723C7-AFED-4EA8-A04B-554D54A88BF6}" type="sibTrans" cxnId="{61581E7F-665F-4153-A12F-DAF2C0AA7A48}">
      <dgm:prSet/>
      <dgm:spPr/>
      <dgm:t>
        <a:bodyPr/>
        <a:lstStyle/>
        <a:p>
          <a:endParaRPr lang="zh-CN" altLang="en-US"/>
        </a:p>
      </dgm:t>
    </dgm:pt>
    <dgm:pt modelId="{ED1C080F-1B1B-49CC-92F6-3E0C7FC9A62D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2382E022-F0FE-4E28-B34A-6B39A8C8B20B}" type="parTrans" cxnId="{E5CAF1E0-C49F-4473-AF9B-3AAEF5F33084}">
      <dgm:prSet/>
      <dgm:spPr/>
      <dgm:t>
        <a:bodyPr/>
        <a:lstStyle/>
        <a:p>
          <a:endParaRPr lang="zh-CN" altLang="en-US"/>
        </a:p>
      </dgm:t>
    </dgm:pt>
    <dgm:pt modelId="{F47F9CAE-05F5-4D73-97DC-4A4F727B0D43}" type="sibTrans" cxnId="{E5CAF1E0-C49F-4473-AF9B-3AAEF5F33084}">
      <dgm:prSet/>
      <dgm:spPr/>
      <dgm:t>
        <a:bodyPr/>
        <a:lstStyle/>
        <a:p>
          <a:endParaRPr lang="zh-CN" altLang="en-US"/>
        </a:p>
      </dgm:t>
    </dgm:pt>
    <dgm:pt modelId="{433E64B7-6392-4D66-9090-02292ECE0E71}">
      <dgm:prSet/>
      <dgm:spPr/>
      <dgm:t>
        <a:bodyPr/>
        <a:lstStyle/>
        <a:p>
          <a:pPr rtl="0"/>
          <a:r>
            <a:rPr lang="zh-CN" smtClean="0"/>
            <a:t>数据科学</a:t>
          </a:r>
          <a:endParaRPr lang="zh-CN"/>
        </a:p>
      </dgm:t>
    </dgm:pt>
    <dgm:pt modelId="{892F46AE-5394-4AD6-9505-380991E76EBA}" type="parTrans" cxnId="{3AE86522-D678-426C-BF5C-685AB460420E}">
      <dgm:prSet/>
      <dgm:spPr/>
      <dgm:t>
        <a:bodyPr/>
        <a:lstStyle/>
        <a:p>
          <a:endParaRPr lang="zh-CN" altLang="en-US"/>
        </a:p>
      </dgm:t>
    </dgm:pt>
    <dgm:pt modelId="{8A945696-840C-4638-A98E-74E4EC2D7F2E}" type="sibTrans" cxnId="{3AE86522-D678-426C-BF5C-685AB460420E}">
      <dgm:prSet/>
      <dgm:spPr/>
      <dgm:t>
        <a:bodyPr/>
        <a:lstStyle/>
        <a:p>
          <a:endParaRPr lang="zh-CN" altLang="en-US"/>
        </a:p>
      </dgm:t>
    </dgm:pt>
    <dgm:pt modelId="{BFC4C99C-869F-43AD-AEA7-B1F4C848E8FE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CE7FF9CF-81CB-471B-91A6-892A6E16EBF5}" type="parTrans" cxnId="{7F964771-7F39-4A25-A5A7-71559050A859}">
      <dgm:prSet/>
      <dgm:spPr/>
      <dgm:t>
        <a:bodyPr/>
        <a:lstStyle/>
        <a:p>
          <a:endParaRPr lang="zh-CN" altLang="en-US"/>
        </a:p>
      </dgm:t>
    </dgm:pt>
    <dgm:pt modelId="{303EDF01-3580-4F45-9091-C1B647D72B78}" type="sibTrans" cxnId="{7F964771-7F39-4A25-A5A7-71559050A859}">
      <dgm:prSet/>
      <dgm:spPr/>
      <dgm:t>
        <a:bodyPr/>
        <a:lstStyle/>
        <a:p>
          <a:endParaRPr lang="zh-CN" altLang="en-US"/>
        </a:p>
      </dgm:t>
    </dgm:pt>
    <dgm:pt modelId="{4ECF7D64-82CB-451F-A438-7335146E7F34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162AD8E8-F99C-4730-9CBD-51926F0CA44F}" type="parTrans" cxnId="{0B950E38-221F-4923-AD0D-803784BBCC55}">
      <dgm:prSet/>
      <dgm:spPr/>
      <dgm:t>
        <a:bodyPr/>
        <a:lstStyle/>
        <a:p>
          <a:endParaRPr lang="zh-CN" altLang="en-US"/>
        </a:p>
      </dgm:t>
    </dgm:pt>
    <dgm:pt modelId="{F5699127-FC73-4830-9DE5-2B10B8B4051C}" type="sibTrans" cxnId="{0B950E38-221F-4923-AD0D-803784BBCC55}">
      <dgm:prSet/>
      <dgm:spPr/>
      <dgm:t>
        <a:bodyPr/>
        <a:lstStyle/>
        <a:p>
          <a:endParaRPr lang="zh-CN" altLang="en-US"/>
        </a:p>
      </dgm:t>
    </dgm:pt>
    <dgm:pt modelId="{1B25545C-1AB6-4685-8CB0-3758ED717560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693D2E20-EE27-4DA3-99F5-BE6BD2389F5E}" type="parTrans" cxnId="{1AB937E3-83FB-4DA8-8051-B0759D473427}">
      <dgm:prSet/>
      <dgm:spPr/>
      <dgm:t>
        <a:bodyPr/>
        <a:lstStyle/>
        <a:p>
          <a:endParaRPr lang="zh-CN" altLang="en-US"/>
        </a:p>
      </dgm:t>
    </dgm:pt>
    <dgm:pt modelId="{B5051EF3-BE46-4A96-BF47-F48B2A246E04}" type="sibTrans" cxnId="{1AB937E3-83FB-4DA8-8051-B0759D473427}">
      <dgm:prSet/>
      <dgm:spPr/>
      <dgm:t>
        <a:bodyPr/>
        <a:lstStyle/>
        <a:p>
          <a:endParaRPr lang="zh-CN" altLang="en-US"/>
        </a:p>
      </dgm:t>
    </dgm:pt>
    <dgm:pt modelId="{FCFBACA4-BD5B-4CAE-A928-B9990BD73AFC}" type="pres">
      <dgm:prSet presAssocID="{7F974C10-A51B-4AE2-968C-E79A7B6016A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FA589C-C167-437B-9FF9-BEAAFA9D377D}" type="pres">
      <dgm:prSet presAssocID="{659E554F-FA51-4686-AF50-943EAF25F401}" presName="parentLin" presStyleCnt="0"/>
      <dgm:spPr/>
      <dgm:t>
        <a:bodyPr/>
        <a:lstStyle/>
        <a:p>
          <a:endParaRPr lang="zh-CN" altLang="en-US"/>
        </a:p>
      </dgm:t>
    </dgm:pt>
    <dgm:pt modelId="{1E1EBCC8-CC07-4D0F-AA29-A9CAD2F9DF1B}" type="pres">
      <dgm:prSet presAssocID="{659E554F-FA51-4686-AF50-943EAF25F401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54820704-4446-41D2-802E-EB5E6479A783}" type="pres">
      <dgm:prSet presAssocID="{659E554F-FA51-4686-AF50-943EAF25F40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6CA8EE-DA59-4DDB-B642-B13B817748C0}" type="pres">
      <dgm:prSet presAssocID="{659E554F-FA51-4686-AF50-943EAF25F401}" presName="negativeSpace" presStyleCnt="0"/>
      <dgm:spPr/>
      <dgm:t>
        <a:bodyPr/>
        <a:lstStyle/>
        <a:p>
          <a:endParaRPr lang="zh-CN" altLang="en-US"/>
        </a:p>
      </dgm:t>
    </dgm:pt>
    <dgm:pt modelId="{CE5AAC67-68CF-4771-AF80-348752C7C8BD}" type="pres">
      <dgm:prSet presAssocID="{659E554F-FA51-4686-AF50-943EAF25F40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A35058-03E8-4DEA-8B1B-169C5D1AAF79}" type="pres">
      <dgm:prSet presAssocID="{F4F6E06D-F930-45B6-A317-C2568B477755}" presName="spaceBetweenRectangles" presStyleCnt="0"/>
      <dgm:spPr/>
      <dgm:t>
        <a:bodyPr/>
        <a:lstStyle/>
        <a:p>
          <a:endParaRPr lang="zh-CN" altLang="en-US"/>
        </a:p>
      </dgm:t>
    </dgm:pt>
    <dgm:pt modelId="{C513C73E-DA52-432E-BCF7-FDDA12534BED}" type="pres">
      <dgm:prSet presAssocID="{433E64B7-6392-4D66-9090-02292ECE0E71}" presName="parentLin" presStyleCnt="0"/>
      <dgm:spPr/>
      <dgm:t>
        <a:bodyPr/>
        <a:lstStyle/>
        <a:p>
          <a:endParaRPr lang="zh-CN" altLang="en-US"/>
        </a:p>
      </dgm:t>
    </dgm:pt>
    <dgm:pt modelId="{C627798D-9021-4229-A5C2-55E7EEE71491}" type="pres">
      <dgm:prSet presAssocID="{433E64B7-6392-4D66-9090-02292ECE0E71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60E2B08-7A1B-416D-88CB-8F3B27709196}" type="pres">
      <dgm:prSet presAssocID="{433E64B7-6392-4D66-9090-02292ECE0E7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C22AAA-CC12-4097-B758-D80F60024676}" type="pres">
      <dgm:prSet presAssocID="{433E64B7-6392-4D66-9090-02292ECE0E71}" presName="negativeSpace" presStyleCnt="0"/>
      <dgm:spPr/>
      <dgm:t>
        <a:bodyPr/>
        <a:lstStyle/>
        <a:p>
          <a:endParaRPr lang="zh-CN" altLang="en-US"/>
        </a:p>
      </dgm:t>
    </dgm:pt>
    <dgm:pt modelId="{435BDF45-4252-43F8-8E6F-F169C735C036}" type="pres">
      <dgm:prSet presAssocID="{433E64B7-6392-4D66-9090-02292ECE0E71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B937E3-83FB-4DA8-8051-B0759D473427}" srcId="{433E64B7-6392-4D66-9090-02292ECE0E71}" destId="{1B25545C-1AB6-4685-8CB0-3758ED717560}" srcOrd="2" destOrd="0" parTransId="{693D2E20-EE27-4DA3-99F5-BE6BD2389F5E}" sibTransId="{B5051EF3-BE46-4A96-BF47-F48B2A246E04}"/>
    <dgm:cxn modelId="{C5050D27-71BA-4C94-B6A5-3F7F4DD6C7F6}" type="presOf" srcId="{1B25545C-1AB6-4685-8CB0-3758ED717560}" destId="{435BDF45-4252-43F8-8E6F-F169C735C036}" srcOrd="0" destOrd="2" presId="urn:microsoft.com/office/officeart/2005/8/layout/list1"/>
    <dgm:cxn modelId="{E5CAF1E0-C49F-4473-AF9B-3AAEF5F33084}" srcId="{659E554F-FA51-4686-AF50-943EAF25F401}" destId="{ED1C080F-1B1B-49CC-92F6-3E0C7FC9A62D}" srcOrd="2" destOrd="0" parTransId="{2382E022-F0FE-4E28-B34A-6B39A8C8B20B}" sibTransId="{F47F9CAE-05F5-4D73-97DC-4A4F727B0D43}"/>
    <dgm:cxn modelId="{EF489C0F-F168-4676-B4A3-26273C1BDAB4}" type="presOf" srcId="{C2421ED7-1B54-425B-82F8-CB32AD1407C7}" destId="{CE5AAC67-68CF-4771-AF80-348752C7C8BD}" srcOrd="0" destOrd="1" presId="urn:microsoft.com/office/officeart/2005/8/layout/list1"/>
    <dgm:cxn modelId="{66B3F0A4-B1B4-405D-B07C-C98F898CB7D6}" type="presOf" srcId="{BFC4C99C-869F-43AD-AEA7-B1F4C848E8FE}" destId="{435BDF45-4252-43F8-8E6F-F169C735C036}" srcOrd="0" destOrd="0" presId="urn:microsoft.com/office/officeart/2005/8/layout/list1"/>
    <dgm:cxn modelId="{B785F5EB-1413-4765-B11B-ED792478CAC4}" type="presOf" srcId="{7F974C10-A51B-4AE2-968C-E79A7B6016A0}" destId="{FCFBACA4-BD5B-4CAE-A928-B9990BD73AFC}" srcOrd="0" destOrd="0" presId="urn:microsoft.com/office/officeart/2005/8/layout/list1"/>
    <dgm:cxn modelId="{F56A020A-94B0-42E6-AE10-7F195DF3AC15}" type="presOf" srcId="{4ECF7D64-82CB-451F-A438-7335146E7F34}" destId="{435BDF45-4252-43F8-8E6F-F169C735C036}" srcOrd="0" destOrd="1" presId="urn:microsoft.com/office/officeart/2005/8/layout/list1"/>
    <dgm:cxn modelId="{DD16910B-837B-4A0A-B349-15DA7375E51C}" type="presOf" srcId="{433E64B7-6392-4D66-9090-02292ECE0E71}" destId="{C60E2B08-7A1B-416D-88CB-8F3B27709196}" srcOrd="1" destOrd="0" presId="urn:microsoft.com/office/officeart/2005/8/layout/list1"/>
    <dgm:cxn modelId="{0B950E38-221F-4923-AD0D-803784BBCC55}" srcId="{433E64B7-6392-4D66-9090-02292ECE0E71}" destId="{4ECF7D64-82CB-451F-A438-7335146E7F34}" srcOrd="1" destOrd="0" parTransId="{162AD8E8-F99C-4730-9CBD-51926F0CA44F}" sibTransId="{F5699127-FC73-4830-9DE5-2B10B8B4051C}"/>
    <dgm:cxn modelId="{55E728C9-F693-4AD3-B273-445AE13362E0}" type="presOf" srcId="{659E554F-FA51-4686-AF50-943EAF25F401}" destId="{1E1EBCC8-CC07-4D0F-AA29-A9CAD2F9DF1B}" srcOrd="0" destOrd="0" presId="urn:microsoft.com/office/officeart/2005/8/layout/list1"/>
    <dgm:cxn modelId="{39EC18BC-61AF-457D-AB1D-8819DB1EA6F0}" type="presOf" srcId="{17DE9DD0-276F-4797-B16F-13B6E8BA080A}" destId="{CE5AAC67-68CF-4771-AF80-348752C7C8BD}" srcOrd="0" destOrd="0" presId="urn:microsoft.com/office/officeart/2005/8/layout/list1"/>
    <dgm:cxn modelId="{7F964771-7F39-4A25-A5A7-71559050A859}" srcId="{433E64B7-6392-4D66-9090-02292ECE0E71}" destId="{BFC4C99C-869F-43AD-AEA7-B1F4C848E8FE}" srcOrd="0" destOrd="0" parTransId="{CE7FF9CF-81CB-471B-91A6-892A6E16EBF5}" sibTransId="{303EDF01-3580-4F45-9091-C1B647D72B78}"/>
    <dgm:cxn modelId="{61581E7F-665F-4153-A12F-DAF2C0AA7A48}" srcId="{659E554F-FA51-4686-AF50-943EAF25F401}" destId="{C2421ED7-1B54-425B-82F8-CB32AD1407C7}" srcOrd="1" destOrd="0" parTransId="{DCC0DADA-A771-41FC-9F4D-AC334EDD9415}" sibTransId="{143723C7-AFED-4EA8-A04B-554D54A88BF6}"/>
    <dgm:cxn modelId="{2E8C52DB-2AB7-414C-A3AF-980D31CCA690}" type="presOf" srcId="{433E64B7-6392-4D66-9090-02292ECE0E71}" destId="{C627798D-9021-4229-A5C2-55E7EEE71491}" srcOrd="0" destOrd="0" presId="urn:microsoft.com/office/officeart/2005/8/layout/list1"/>
    <dgm:cxn modelId="{EE110219-7341-45C5-823B-1C7324540FA3}" type="presOf" srcId="{659E554F-FA51-4686-AF50-943EAF25F401}" destId="{54820704-4446-41D2-802E-EB5E6479A783}" srcOrd="1" destOrd="0" presId="urn:microsoft.com/office/officeart/2005/8/layout/list1"/>
    <dgm:cxn modelId="{3982BD5E-1536-46F1-9D9A-ED107EF2F495}" srcId="{659E554F-FA51-4686-AF50-943EAF25F401}" destId="{17DE9DD0-276F-4797-B16F-13B6E8BA080A}" srcOrd="0" destOrd="0" parTransId="{78DE784C-F8F5-44C3-B9D8-4081D5E96A6B}" sibTransId="{1ECC9423-9C8F-4889-BD71-73D855FA06DA}"/>
    <dgm:cxn modelId="{3AE86522-D678-426C-BF5C-685AB460420E}" srcId="{7F974C10-A51B-4AE2-968C-E79A7B6016A0}" destId="{433E64B7-6392-4D66-9090-02292ECE0E71}" srcOrd="1" destOrd="0" parTransId="{892F46AE-5394-4AD6-9505-380991E76EBA}" sibTransId="{8A945696-840C-4638-A98E-74E4EC2D7F2E}"/>
    <dgm:cxn modelId="{2AF81DAB-6996-49F9-A24C-CFEB1A97829D}" srcId="{7F974C10-A51B-4AE2-968C-E79A7B6016A0}" destId="{659E554F-FA51-4686-AF50-943EAF25F401}" srcOrd="0" destOrd="0" parTransId="{E5D7D70B-A5BA-4C5D-AD2B-1FE5E20F4A66}" sibTransId="{F4F6E06D-F930-45B6-A317-C2568B477755}"/>
    <dgm:cxn modelId="{C856FB4D-30BF-4EBC-9DA1-6625B17082DC}" type="presOf" srcId="{ED1C080F-1B1B-49CC-92F6-3E0C7FC9A62D}" destId="{CE5AAC67-68CF-4771-AF80-348752C7C8BD}" srcOrd="0" destOrd="2" presId="urn:microsoft.com/office/officeart/2005/8/layout/list1"/>
    <dgm:cxn modelId="{602CDBC8-2C3C-41B2-A6CA-574F1BFDE6F2}" type="presParOf" srcId="{FCFBACA4-BD5B-4CAE-A928-B9990BD73AFC}" destId="{B4FA589C-C167-437B-9FF9-BEAAFA9D377D}" srcOrd="0" destOrd="0" presId="urn:microsoft.com/office/officeart/2005/8/layout/list1"/>
    <dgm:cxn modelId="{7C27713F-8C53-4683-8C79-CF4BBA0C2BB7}" type="presParOf" srcId="{B4FA589C-C167-437B-9FF9-BEAAFA9D377D}" destId="{1E1EBCC8-CC07-4D0F-AA29-A9CAD2F9DF1B}" srcOrd="0" destOrd="0" presId="urn:microsoft.com/office/officeart/2005/8/layout/list1"/>
    <dgm:cxn modelId="{AB9F8853-ED9D-4293-A063-41338CA79813}" type="presParOf" srcId="{B4FA589C-C167-437B-9FF9-BEAAFA9D377D}" destId="{54820704-4446-41D2-802E-EB5E6479A783}" srcOrd="1" destOrd="0" presId="urn:microsoft.com/office/officeart/2005/8/layout/list1"/>
    <dgm:cxn modelId="{D6D2A928-76C7-4821-A13A-8812439EAD4B}" type="presParOf" srcId="{FCFBACA4-BD5B-4CAE-A928-B9990BD73AFC}" destId="{396CA8EE-DA59-4DDB-B642-B13B817748C0}" srcOrd="1" destOrd="0" presId="urn:microsoft.com/office/officeart/2005/8/layout/list1"/>
    <dgm:cxn modelId="{0258BCDF-BF31-4282-AD62-B20A22F443F9}" type="presParOf" srcId="{FCFBACA4-BD5B-4CAE-A928-B9990BD73AFC}" destId="{CE5AAC67-68CF-4771-AF80-348752C7C8BD}" srcOrd="2" destOrd="0" presId="urn:microsoft.com/office/officeart/2005/8/layout/list1"/>
    <dgm:cxn modelId="{6C1D2BF2-F3B4-43D6-A0AB-A6B9B1929FA1}" type="presParOf" srcId="{FCFBACA4-BD5B-4CAE-A928-B9990BD73AFC}" destId="{18A35058-03E8-4DEA-8B1B-169C5D1AAF79}" srcOrd="3" destOrd="0" presId="urn:microsoft.com/office/officeart/2005/8/layout/list1"/>
    <dgm:cxn modelId="{818A49AF-F588-4FA2-8753-A6D96AC8CA0D}" type="presParOf" srcId="{FCFBACA4-BD5B-4CAE-A928-B9990BD73AFC}" destId="{C513C73E-DA52-432E-BCF7-FDDA12534BED}" srcOrd="4" destOrd="0" presId="urn:microsoft.com/office/officeart/2005/8/layout/list1"/>
    <dgm:cxn modelId="{98655FC7-2CE4-42D7-863E-DD5ECFC9E7C9}" type="presParOf" srcId="{C513C73E-DA52-432E-BCF7-FDDA12534BED}" destId="{C627798D-9021-4229-A5C2-55E7EEE71491}" srcOrd="0" destOrd="0" presId="urn:microsoft.com/office/officeart/2005/8/layout/list1"/>
    <dgm:cxn modelId="{C599E9E9-367C-46FD-8BEA-29F455268476}" type="presParOf" srcId="{C513C73E-DA52-432E-BCF7-FDDA12534BED}" destId="{C60E2B08-7A1B-416D-88CB-8F3B27709196}" srcOrd="1" destOrd="0" presId="urn:microsoft.com/office/officeart/2005/8/layout/list1"/>
    <dgm:cxn modelId="{6EFFE4D5-52A2-4808-A08E-C392B9EC8D79}" type="presParOf" srcId="{FCFBACA4-BD5B-4CAE-A928-B9990BD73AFC}" destId="{58C22AAA-CC12-4097-B758-D80F60024676}" srcOrd="5" destOrd="0" presId="urn:microsoft.com/office/officeart/2005/8/layout/list1"/>
    <dgm:cxn modelId="{BDF2F888-FB63-494F-BE93-C8FA0FCF7CA3}" type="presParOf" srcId="{FCFBACA4-BD5B-4CAE-A928-B9990BD73AFC}" destId="{435BDF45-4252-43F8-8E6F-F169C735C03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D0EDF5-B33A-4B02-A0CB-DC64D7253A80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3EE5C281-44C7-442C-A157-A7D117F2F96C}">
      <dgm:prSet/>
      <dgm:spPr/>
      <dgm:t>
        <a:bodyPr/>
        <a:lstStyle/>
        <a:p>
          <a:pPr rtl="0"/>
          <a:r>
            <a:rPr lang="zh-CN" smtClean="0"/>
            <a:t>各类</a:t>
          </a:r>
          <a:r>
            <a:rPr lang="en-US" smtClean="0"/>
            <a:t>Data Science Capstone</a:t>
          </a:r>
          <a:r>
            <a:rPr lang="zh-CN" smtClean="0"/>
            <a:t>项目</a:t>
          </a:r>
          <a:endParaRPr lang="zh-CN"/>
        </a:p>
      </dgm:t>
    </dgm:pt>
    <dgm:pt modelId="{25384E85-5159-4780-83B8-C5778D618D71}" type="parTrans" cxnId="{765DF01C-BC1B-4FA0-9376-BC82F63918E2}">
      <dgm:prSet/>
      <dgm:spPr/>
      <dgm:t>
        <a:bodyPr/>
        <a:lstStyle/>
        <a:p>
          <a:endParaRPr lang="zh-CN" altLang="en-US"/>
        </a:p>
      </dgm:t>
    </dgm:pt>
    <dgm:pt modelId="{DB1535B1-B7A0-4D23-912E-003D6E3A1C7B}" type="sibTrans" cxnId="{765DF01C-BC1B-4FA0-9376-BC82F63918E2}">
      <dgm:prSet/>
      <dgm:spPr/>
      <dgm:t>
        <a:bodyPr/>
        <a:lstStyle/>
        <a:p>
          <a:endParaRPr lang="zh-CN" altLang="en-US"/>
        </a:p>
      </dgm:t>
    </dgm:pt>
    <dgm:pt modelId="{33B957F4-A575-4476-A022-BCFE9DA1345B}">
      <dgm:prSet/>
      <dgm:spPr/>
      <dgm:t>
        <a:bodyPr/>
        <a:lstStyle/>
        <a:p>
          <a:pPr rtl="0"/>
          <a:r>
            <a:rPr lang="en-US" smtClean="0"/>
            <a:t>Data Science</a:t>
          </a:r>
          <a:endParaRPr lang="zh-CN"/>
        </a:p>
      </dgm:t>
    </dgm:pt>
    <dgm:pt modelId="{F19C7D03-347B-4F38-B39C-12A77A67406E}" type="parTrans" cxnId="{D4FF5A8D-D4FD-467D-A46C-334364617080}">
      <dgm:prSet/>
      <dgm:spPr/>
      <dgm:t>
        <a:bodyPr/>
        <a:lstStyle/>
        <a:p>
          <a:endParaRPr lang="zh-CN" altLang="en-US"/>
        </a:p>
      </dgm:t>
    </dgm:pt>
    <dgm:pt modelId="{A6292486-C5D5-4CC9-852D-68B7C4F20E8B}" type="sibTrans" cxnId="{D4FF5A8D-D4FD-467D-A46C-334364617080}">
      <dgm:prSet/>
      <dgm:spPr/>
      <dgm:t>
        <a:bodyPr/>
        <a:lstStyle/>
        <a:p>
          <a:endParaRPr lang="zh-CN" altLang="en-US"/>
        </a:p>
      </dgm:t>
    </dgm:pt>
    <dgm:pt modelId="{E47740D5-09CA-4FC6-95E4-8AA7911048D1}">
      <dgm:prSet/>
      <dgm:spPr/>
      <dgm:t>
        <a:bodyPr/>
        <a:lstStyle/>
        <a:p>
          <a:pPr rtl="0"/>
          <a:r>
            <a:rPr lang="en-US" dirty="0" smtClean="0"/>
            <a:t>Data Science at Scale</a:t>
          </a:r>
          <a:endParaRPr lang="zh-CN" dirty="0"/>
        </a:p>
      </dgm:t>
    </dgm:pt>
    <dgm:pt modelId="{9F794FCC-FF65-48C4-A6D0-3079ACADD1BF}" type="parTrans" cxnId="{1D7E5D97-86E2-4A0B-B1C0-8E0078BC5E04}">
      <dgm:prSet/>
      <dgm:spPr/>
      <dgm:t>
        <a:bodyPr/>
        <a:lstStyle/>
        <a:p>
          <a:endParaRPr lang="zh-CN" altLang="en-US"/>
        </a:p>
      </dgm:t>
    </dgm:pt>
    <dgm:pt modelId="{827A68DF-1CC7-4773-BBEC-BF913A53CD59}" type="sibTrans" cxnId="{1D7E5D97-86E2-4A0B-B1C0-8E0078BC5E04}">
      <dgm:prSet/>
      <dgm:spPr/>
      <dgm:t>
        <a:bodyPr/>
        <a:lstStyle/>
        <a:p>
          <a:endParaRPr lang="zh-CN" altLang="en-US"/>
        </a:p>
      </dgm:t>
    </dgm:pt>
    <dgm:pt modelId="{45863FA8-3BF1-44E7-87D5-F88A56CC503D}">
      <dgm:prSet/>
      <dgm:spPr/>
      <dgm:t>
        <a:bodyPr/>
        <a:lstStyle/>
        <a:p>
          <a:pPr rtl="0"/>
          <a:r>
            <a:rPr lang="zh-CN" dirty="0" smtClean="0"/>
            <a:t>各种挑战赛</a:t>
          </a:r>
          <a:endParaRPr lang="zh-CN" dirty="0"/>
        </a:p>
      </dgm:t>
    </dgm:pt>
    <dgm:pt modelId="{9CA8307A-6571-4C42-985B-865DE6270544}" type="parTrans" cxnId="{E58C09A1-E72D-453E-873B-0DB4C0E148C4}">
      <dgm:prSet/>
      <dgm:spPr/>
      <dgm:t>
        <a:bodyPr/>
        <a:lstStyle/>
        <a:p>
          <a:endParaRPr lang="zh-CN" altLang="en-US"/>
        </a:p>
      </dgm:t>
    </dgm:pt>
    <dgm:pt modelId="{B0895162-0E0F-4B41-A290-529776B7C9F9}" type="sibTrans" cxnId="{E58C09A1-E72D-453E-873B-0DB4C0E148C4}">
      <dgm:prSet/>
      <dgm:spPr/>
      <dgm:t>
        <a:bodyPr/>
        <a:lstStyle/>
        <a:p>
          <a:endParaRPr lang="zh-CN" altLang="en-US"/>
        </a:p>
      </dgm:t>
    </dgm:pt>
    <dgm:pt modelId="{7F1AA21B-36D6-4F6A-BC99-678239AE8362}">
      <dgm:prSet/>
      <dgm:spPr/>
      <dgm:t>
        <a:bodyPr/>
        <a:lstStyle/>
        <a:p>
          <a:pPr rtl="0"/>
          <a:r>
            <a:rPr lang="zh-CN" dirty="0" smtClean="0"/>
            <a:t>中国高校计算机大赛大数据挑战赛</a:t>
          </a:r>
          <a:endParaRPr lang="zh-CN" dirty="0"/>
        </a:p>
      </dgm:t>
    </dgm:pt>
    <dgm:pt modelId="{42CEEB39-C603-4708-BBD2-267B01C92046}" type="parTrans" cxnId="{D989FF7B-3934-4CCB-822B-C1973C124231}">
      <dgm:prSet/>
      <dgm:spPr/>
      <dgm:t>
        <a:bodyPr/>
        <a:lstStyle/>
        <a:p>
          <a:endParaRPr lang="zh-CN" altLang="en-US"/>
        </a:p>
      </dgm:t>
    </dgm:pt>
    <dgm:pt modelId="{7822FF55-4F6F-4ACB-B93B-C0E6A20BA7FD}" type="sibTrans" cxnId="{D989FF7B-3934-4CCB-822B-C1973C124231}">
      <dgm:prSet/>
      <dgm:spPr/>
      <dgm:t>
        <a:bodyPr/>
        <a:lstStyle/>
        <a:p>
          <a:endParaRPr lang="zh-CN" altLang="en-US"/>
        </a:p>
      </dgm:t>
    </dgm:pt>
    <dgm:pt modelId="{F839AFA7-F2B2-4486-A403-7313C6D8D839}">
      <dgm:prSet/>
      <dgm:spPr/>
      <dgm:t>
        <a:bodyPr/>
        <a:lstStyle/>
        <a:p>
          <a:pPr rtl="0"/>
          <a:r>
            <a:rPr lang="en-US" altLang="zh-CN" dirty="0" smtClean="0"/>
            <a:t>…</a:t>
          </a:r>
          <a:endParaRPr lang="zh-CN" dirty="0"/>
        </a:p>
      </dgm:t>
    </dgm:pt>
    <dgm:pt modelId="{54FFE8CA-66C2-4A79-9256-7625E03FF596}" type="parTrans" cxnId="{98F2ACD5-4353-472F-BE44-EEA3BA24CA24}">
      <dgm:prSet/>
      <dgm:spPr/>
      <dgm:t>
        <a:bodyPr/>
        <a:lstStyle/>
        <a:p>
          <a:endParaRPr lang="zh-CN" altLang="en-US"/>
        </a:p>
      </dgm:t>
    </dgm:pt>
    <dgm:pt modelId="{B42CAF2D-F6E8-4902-BAF0-B11190A18226}" type="sibTrans" cxnId="{98F2ACD5-4353-472F-BE44-EEA3BA24CA24}">
      <dgm:prSet/>
      <dgm:spPr/>
      <dgm:t>
        <a:bodyPr/>
        <a:lstStyle/>
        <a:p>
          <a:endParaRPr lang="zh-CN" altLang="en-US"/>
        </a:p>
      </dgm:t>
    </dgm:pt>
    <dgm:pt modelId="{8C620FA3-D046-4C8E-9454-A9CA83375986}">
      <dgm:prSet/>
      <dgm:spPr/>
      <dgm:t>
        <a:bodyPr/>
        <a:lstStyle/>
        <a:p>
          <a:pPr rtl="0"/>
          <a:r>
            <a:rPr lang="en-US" altLang="zh-CN" dirty="0" smtClean="0"/>
            <a:t>…</a:t>
          </a:r>
          <a:endParaRPr lang="zh-CN" dirty="0"/>
        </a:p>
      </dgm:t>
    </dgm:pt>
    <dgm:pt modelId="{65176AF2-A633-46ED-A55D-11A4DE3365F5}" type="parTrans" cxnId="{32F7CF12-3295-4DE8-B5D6-1FC6655C5519}">
      <dgm:prSet/>
      <dgm:spPr/>
      <dgm:t>
        <a:bodyPr/>
        <a:lstStyle/>
        <a:p>
          <a:endParaRPr lang="zh-CN" altLang="en-US"/>
        </a:p>
      </dgm:t>
    </dgm:pt>
    <dgm:pt modelId="{41E6F88F-27EE-4E1E-AB6E-FB8CE9910C13}" type="sibTrans" cxnId="{32F7CF12-3295-4DE8-B5D6-1FC6655C5519}">
      <dgm:prSet/>
      <dgm:spPr/>
      <dgm:t>
        <a:bodyPr/>
        <a:lstStyle/>
        <a:p>
          <a:endParaRPr lang="zh-CN" altLang="en-US"/>
        </a:p>
      </dgm:t>
    </dgm:pt>
    <dgm:pt modelId="{C21116F1-F616-43B8-BB92-6F15F94C374E}" type="pres">
      <dgm:prSet presAssocID="{7ED0EDF5-B33A-4B02-A0CB-DC64D7253A8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21D86CE-3BED-4447-917C-12A582B084C2}" type="pres">
      <dgm:prSet presAssocID="{3EE5C281-44C7-442C-A157-A7D117F2F96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072DCD-D2CB-463E-9D78-9AEEB2250B9E}" type="pres">
      <dgm:prSet presAssocID="{3EE5C281-44C7-442C-A157-A7D117F2F96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57EC63-A4EB-4B23-8701-9C0160CD36CF}" type="pres">
      <dgm:prSet presAssocID="{45863FA8-3BF1-44E7-87D5-F88A56CC503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346D6C-0824-43F5-A85C-A0C5E63B42CA}" type="pres">
      <dgm:prSet presAssocID="{45863FA8-3BF1-44E7-87D5-F88A56CC503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F2C6D13-91C9-4CAE-975B-BA9B50D893D8}" type="presOf" srcId="{33B957F4-A575-4476-A022-BCFE9DA1345B}" destId="{C6072DCD-D2CB-463E-9D78-9AEEB2250B9E}" srcOrd="0" destOrd="0" presId="urn:microsoft.com/office/officeart/2005/8/layout/vList2"/>
    <dgm:cxn modelId="{20DB8522-21CB-4736-B5B9-F39D3AE3F4BF}" type="presOf" srcId="{7F1AA21B-36D6-4F6A-BC99-678239AE8362}" destId="{6D346D6C-0824-43F5-A85C-A0C5E63B42CA}" srcOrd="0" destOrd="0" presId="urn:microsoft.com/office/officeart/2005/8/layout/vList2"/>
    <dgm:cxn modelId="{100DA213-0113-4CEA-B3B1-E27A6229A6DF}" type="presOf" srcId="{45863FA8-3BF1-44E7-87D5-F88A56CC503D}" destId="{0857EC63-A4EB-4B23-8701-9C0160CD36CF}" srcOrd="0" destOrd="0" presId="urn:microsoft.com/office/officeart/2005/8/layout/vList2"/>
    <dgm:cxn modelId="{98F2ACD5-4353-472F-BE44-EEA3BA24CA24}" srcId="{3EE5C281-44C7-442C-A157-A7D117F2F96C}" destId="{F839AFA7-F2B2-4486-A403-7313C6D8D839}" srcOrd="2" destOrd="0" parTransId="{54FFE8CA-66C2-4A79-9256-7625E03FF596}" sibTransId="{B42CAF2D-F6E8-4902-BAF0-B11190A18226}"/>
    <dgm:cxn modelId="{765DF01C-BC1B-4FA0-9376-BC82F63918E2}" srcId="{7ED0EDF5-B33A-4B02-A0CB-DC64D7253A80}" destId="{3EE5C281-44C7-442C-A157-A7D117F2F96C}" srcOrd="0" destOrd="0" parTransId="{25384E85-5159-4780-83B8-C5778D618D71}" sibTransId="{DB1535B1-B7A0-4D23-912E-003D6E3A1C7B}"/>
    <dgm:cxn modelId="{5306E19A-9551-4CE3-BF7B-DF2AB3793489}" type="presOf" srcId="{F839AFA7-F2B2-4486-A403-7313C6D8D839}" destId="{C6072DCD-D2CB-463E-9D78-9AEEB2250B9E}" srcOrd="0" destOrd="2" presId="urn:microsoft.com/office/officeart/2005/8/layout/vList2"/>
    <dgm:cxn modelId="{5B5C3B3F-4518-4032-AF49-7BB0439FCF76}" type="presOf" srcId="{8C620FA3-D046-4C8E-9454-A9CA83375986}" destId="{6D346D6C-0824-43F5-A85C-A0C5E63B42CA}" srcOrd="0" destOrd="1" presId="urn:microsoft.com/office/officeart/2005/8/layout/vList2"/>
    <dgm:cxn modelId="{D989FF7B-3934-4CCB-822B-C1973C124231}" srcId="{45863FA8-3BF1-44E7-87D5-F88A56CC503D}" destId="{7F1AA21B-36D6-4F6A-BC99-678239AE8362}" srcOrd="0" destOrd="0" parTransId="{42CEEB39-C603-4708-BBD2-267B01C92046}" sibTransId="{7822FF55-4F6F-4ACB-B93B-C0E6A20BA7FD}"/>
    <dgm:cxn modelId="{D4FF5A8D-D4FD-467D-A46C-334364617080}" srcId="{3EE5C281-44C7-442C-A157-A7D117F2F96C}" destId="{33B957F4-A575-4476-A022-BCFE9DA1345B}" srcOrd="0" destOrd="0" parTransId="{F19C7D03-347B-4F38-B39C-12A77A67406E}" sibTransId="{A6292486-C5D5-4CC9-852D-68B7C4F20E8B}"/>
    <dgm:cxn modelId="{32F7CF12-3295-4DE8-B5D6-1FC6655C5519}" srcId="{45863FA8-3BF1-44E7-87D5-F88A56CC503D}" destId="{8C620FA3-D046-4C8E-9454-A9CA83375986}" srcOrd="1" destOrd="0" parTransId="{65176AF2-A633-46ED-A55D-11A4DE3365F5}" sibTransId="{41E6F88F-27EE-4E1E-AB6E-FB8CE9910C13}"/>
    <dgm:cxn modelId="{1D7E5D97-86E2-4A0B-B1C0-8E0078BC5E04}" srcId="{3EE5C281-44C7-442C-A157-A7D117F2F96C}" destId="{E47740D5-09CA-4FC6-95E4-8AA7911048D1}" srcOrd="1" destOrd="0" parTransId="{9F794FCC-FF65-48C4-A6D0-3079ACADD1BF}" sibTransId="{827A68DF-1CC7-4773-BBEC-BF913A53CD59}"/>
    <dgm:cxn modelId="{62836005-5A73-43DC-BC40-1E8F02372EDF}" type="presOf" srcId="{7ED0EDF5-B33A-4B02-A0CB-DC64D7253A80}" destId="{C21116F1-F616-43B8-BB92-6F15F94C374E}" srcOrd="0" destOrd="0" presId="urn:microsoft.com/office/officeart/2005/8/layout/vList2"/>
    <dgm:cxn modelId="{E58C09A1-E72D-453E-873B-0DB4C0E148C4}" srcId="{7ED0EDF5-B33A-4B02-A0CB-DC64D7253A80}" destId="{45863FA8-3BF1-44E7-87D5-F88A56CC503D}" srcOrd="1" destOrd="0" parTransId="{9CA8307A-6571-4C42-985B-865DE6270544}" sibTransId="{B0895162-0E0F-4B41-A290-529776B7C9F9}"/>
    <dgm:cxn modelId="{A4AF6345-EA21-4931-8F15-F2682ADD22C0}" type="presOf" srcId="{3EE5C281-44C7-442C-A157-A7D117F2F96C}" destId="{B21D86CE-3BED-4447-917C-12A582B084C2}" srcOrd="0" destOrd="0" presId="urn:microsoft.com/office/officeart/2005/8/layout/vList2"/>
    <dgm:cxn modelId="{69AD95E6-0F85-4A0F-A27E-0108DA0081F8}" type="presOf" srcId="{E47740D5-09CA-4FC6-95E4-8AA7911048D1}" destId="{C6072DCD-D2CB-463E-9D78-9AEEB2250B9E}" srcOrd="0" destOrd="1" presId="urn:microsoft.com/office/officeart/2005/8/layout/vList2"/>
    <dgm:cxn modelId="{18CE5FA1-1C5C-49C9-B02C-D68CDE15B871}" type="presParOf" srcId="{C21116F1-F616-43B8-BB92-6F15F94C374E}" destId="{B21D86CE-3BED-4447-917C-12A582B084C2}" srcOrd="0" destOrd="0" presId="urn:microsoft.com/office/officeart/2005/8/layout/vList2"/>
    <dgm:cxn modelId="{739CCD1B-D3ED-4D53-B2F9-DD3420BCC1BE}" type="presParOf" srcId="{C21116F1-F616-43B8-BB92-6F15F94C374E}" destId="{C6072DCD-D2CB-463E-9D78-9AEEB2250B9E}" srcOrd="1" destOrd="0" presId="urn:microsoft.com/office/officeart/2005/8/layout/vList2"/>
    <dgm:cxn modelId="{71FDC03D-3B1F-4B2B-BF90-A40930043C22}" type="presParOf" srcId="{C21116F1-F616-43B8-BB92-6F15F94C374E}" destId="{0857EC63-A4EB-4B23-8701-9C0160CD36CF}" srcOrd="2" destOrd="0" presId="urn:microsoft.com/office/officeart/2005/8/layout/vList2"/>
    <dgm:cxn modelId="{8C586C43-82ED-4BF9-BECB-E6B505836063}" type="presParOf" srcId="{C21116F1-F616-43B8-BB92-6F15F94C374E}" destId="{6D346D6C-0824-43F5-A85C-A0C5E63B42CA}" srcOrd="3" destOrd="0" presId="urn:microsoft.com/office/officeart/2005/8/layout/vList2"/>
  </dgm:cxnLst>
  <dgm:bg>
    <a:solidFill>
      <a:schemeClr val="tx2">
        <a:lumMod val="60000"/>
        <a:lumOff val="40000"/>
      </a:schemeClr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35A3B6-8C72-4977-A1DD-87888335B00B}" type="doc">
      <dgm:prSet loTypeId="urn:microsoft.com/office/officeart/2005/8/layout/arrow4" loCatId="relationship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EAE8EBD1-097F-4A90-95D8-4CE4D89A109A}">
      <dgm:prSet custT="1"/>
      <dgm:spPr/>
      <dgm:t>
        <a:bodyPr/>
        <a:lstStyle/>
        <a:p>
          <a:pPr rtl="0"/>
          <a:r>
            <a:rPr lang="zh-CN" altLang="en-US" sz="3200" smtClean="0"/>
            <a:t>竞赛</a:t>
          </a:r>
          <a:endParaRPr lang="zh-CN" altLang="en-US" sz="3200"/>
        </a:p>
      </dgm:t>
    </dgm:pt>
    <dgm:pt modelId="{B7514198-158E-4E3B-9307-BA1244A324B8}" type="parTrans" cxnId="{0575D7E3-7C63-4431-9BF9-F89D28A1E1D2}">
      <dgm:prSet/>
      <dgm:spPr/>
      <dgm:t>
        <a:bodyPr/>
        <a:lstStyle/>
        <a:p>
          <a:endParaRPr lang="zh-CN" altLang="en-US" sz="3200"/>
        </a:p>
      </dgm:t>
    </dgm:pt>
    <dgm:pt modelId="{B0B61359-58E8-4704-A5AB-CA18E797CB10}" type="sibTrans" cxnId="{0575D7E3-7C63-4431-9BF9-F89D28A1E1D2}">
      <dgm:prSet/>
      <dgm:spPr/>
      <dgm:t>
        <a:bodyPr/>
        <a:lstStyle/>
        <a:p>
          <a:endParaRPr lang="zh-CN" altLang="en-US" sz="3200"/>
        </a:p>
      </dgm:t>
    </dgm:pt>
    <dgm:pt modelId="{0F0073C8-BA17-421F-BFE5-1FBF72449998}">
      <dgm:prSet custT="1"/>
      <dgm:spPr/>
      <dgm:t>
        <a:bodyPr/>
        <a:lstStyle/>
        <a:p>
          <a:pPr rtl="0"/>
          <a:r>
            <a:rPr lang="zh-CN" altLang="en-US" sz="3200" smtClean="0"/>
            <a:t>开源项目</a:t>
          </a:r>
          <a:endParaRPr lang="zh-CN" altLang="en-US" sz="3200"/>
        </a:p>
      </dgm:t>
    </dgm:pt>
    <dgm:pt modelId="{2BDDDB13-7978-459A-8270-3BBAD9132EFB}" type="parTrans" cxnId="{F9BFE217-88A6-4491-A0BB-4D259B5445D1}">
      <dgm:prSet/>
      <dgm:spPr/>
      <dgm:t>
        <a:bodyPr/>
        <a:lstStyle/>
        <a:p>
          <a:endParaRPr lang="zh-CN" altLang="en-US" sz="3200"/>
        </a:p>
      </dgm:t>
    </dgm:pt>
    <dgm:pt modelId="{72B59E4F-2FAC-47B5-827D-FF420B044170}" type="sibTrans" cxnId="{F9BFE217-88A6-4491-A0BB-4D259B5445D1}">
      <dgm:prSet/>
      <dgm:spPr/>
      <dgm:t>
        <a:bodyPr/>
        <a:lstStyle/>
        <a:p>
          <a:endParaRPr lang="zh-CN" altLang="en-US" sz="3200"/>
        </a:p>
      </dgm:t>
    </dgm:pt>
    <dgm:pt modelId="{82CDAD33-877E-4991-A46A-9B51C3FD694F}" type="pres">
      <dgm:prSet presAssocID="{FC35A3B6-8C72-4977-A1DD-87888335B00B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0AADFE5-904B-4D36-9F71-2D81CA8BF4FE}" type="pres">
      <dgm:prSet presAssocID="{EAE8EBD1-097F-4A90-95D8-4CE4D89A109A}" presName="upArrow" presStyleLbl="node1" presStyleIdx="0" presStyleCnt="2"/>
      <dgm:spPr/>
      <dgm:t>
        <a:bodyPr/>
        <a:lstStyle/>
        <a:p>
          <a:endParaRPr lang="zh-CN" altLang="en-US"/>
        </a:p>
      </dgm:t>
    </dgm:pt>
    <dgm:pt modelId="{629722F3-9024-4119-A325-4FADFD8B2B7C}" type="pres">
      <dgm:prSet presAssocID="{EAE8EBD1-097F-4A90-95D8-4CE4D89A109A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D206F4-A2AD-47EB-BF83-F03551F732CB}" type="pres">
      <dgm:prSet presAssocID="{0F0073C8-BA17-421F-BFE5-1FBF72449998}" presName="downArrow" presStyleLbl="node1" presStyleIdx="1" presStyleCnt="2"/>
      <dgm:spPr/>
      <dgm:t>
        <a:bodyPr/>
        <a:lstStyle/>
        <a:p>
          <a:endParaRPr lang="zh-CN" altLang="en-US"/>
        </a:p>
      </dgm:t>
    </dgm:pt>
    <dgm:pt modelId="{26144698-A31B-4FBF-809C-DB2211B71CCA}" type="pres">
      <dgm:prSet presAssocID="{0F0073C8-BA17-421F-BFE5-1FBF72449998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53D89E5-FF8F-45E1-BDAD-5022B3B61123}" type="presOf" srcId="{EAE8EBD1-097F-4A90-95D8-4CE4D89A109A}" destId="{629722F3-9024-4119-A325-4FADFD8B2B7C}" srcOrd="0" destOrd="0" presId="urn:microsoft.com/office/officeart/2005/8/layout/arrow4"/>
    <dgm:cxn modelId="{0575D7E3-7C63-4431-9BF9-F89D28A1E1D2}" srcId="{FC35A3B6-8C72-4977-A1DD-87888335B00B}" destId="{EAE8EBD1-097F-4A90-95D8-4CE4D89A109A}" srcOrd="0" destOrd="0" parTransId="{B7514198-158E-4E3B-9307-BA1244A324B8}" sibTransId="{B0B61359-58E8-4704-A5AB-CA18E797CB10}"/>
    <dgm:cxn modelId="{F9BFE217-88A6-4491-A0BB-4D259B5445D1}" srcId="{FC35A3B6-8C72-4977-A1DD-87888335B00B}" destId="{0F0073C8-BA17-421F-BFE5-1FBF72449998}" srcOrd="1" destOrd="0" parTransId="{2BDDDB13-7978-459A-8270-3BBAD9132EFB}" sibTransId="{72B59E4F-2FAC-47B5-827D-FF420B044170}"/>
    <dgm:cxn modelId="{8E5FDABB-AF61-41CB-A658-1CFD84667F96}" type="presOf" srcId="{FC35A3B6-8C72-4977-A1DD-87888335B00B}" destId="{82CDAD33-877E-4991-A46A-9B51C3FD694F}" srcOrd="0" destOrd="0" presId="urn:microsoft.com/office/officeart/2005/8/layout/arrow4"/>
    <dgm:cxn modelId="{22D463ED-F2BF-4F6A-8411-F734149AC379}" type="presOf" srcId="{0F0073C8-BA17-421F-BFE5-1FBF72449998}" destId="{26144698-A31B-4FBF-809C-DB2211B71CCA}" srcOrd="0" destOrd="0" presId="urn:microsoft.com/office/officeart/2005/8/layout/arrow4"/>
    <dgm:cxn modelId="{6003209E-AAC4-4934-9675-37834D55B146}" type="presParOf" srcId="{82CDAD33-877E-4991-A46A-9B51C3FD694F}" destId="{90AADFE5-904B-4D36-9F71-2D81CA8BF4FE}" srcOrd="0" destOrd="0" presId="urn:microsoft.com/office/officeart/2005/8/layout/arrow4"/>
    <dgm:cxn modelId="{2FE891BB-32D9-4499-81E7-DEDDF64BCF48}" type="presParOf" srcId="{82CDAD33-877E-4991-A46A-9B51C3FD694F}" destId="{629722F3-9024-4119-A325-4FADFD8B2B7C}" srcOrd="1" destOrd="0" presId="urn:microsoft.com/office/officeart/2005/8/layout/arrow4"/>
    <dgm:cxn modelId="{F7769346-A87A-4298-AA5C-286A6D59C35A}" type="presParOf" srcId="{82CDAD33-877E-4991-A46A-9B51C3FD694F}" destId="{FDD206F4-A2AD-47EB-BF83-F03551F732CB}" srcOrd="2" destOrd="0" presId="urn:microsoft.com/office/officeart/2005/8/layout/arrow4"/>
    <dgm:cxn modelId="{BA51FF4C-56CC-4903-A01E-E49607473F4A}" type="presParOf" srcId="{82CDAD33-877E-4991-A46A-9B51C3FD694F}" destId="{26144698-A31B-4FBF-809C-DB2211B71CC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48B8BD-B736-4C92-9895-AFB478083EBE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BD1F1EC-343E-4CB2-9E77-DE77909015C7}">
      <dgm:prSet custT="1"/>
      <dgm:spPr/>
      <dgm:t>
        <a:bodyPr/>
        <a:lstStyle/>
        <a:p>
          <a:pPr rtl="0"/>
          <a:r>
            <a:rPr lang="zh-CN" sz="2400" smtClean="0"/>
            <a:t>基于</a:t>
          </a:r>
          <a:r>
            <a:rPr lang="en-US" sz="2400" smtClean="0"/>
            <a:t>R/Python </a:t>
          </a:r>
          <a:r>
            <a:rPr lang="zh-CN" sz="2400" smtClean="0"/>
            <a:t>的编程</a:t>
          </a:r>
          <a:endParaRPr lang="zh-CN" sz="2400"/>
        </a:p>
      </dgm:t>
    </dgm:pt>
    <dgm:pt modelId="{A575B50D-B098-4E03-B16E-4BF52CB16754}" type="parTrans" cxnId="{12F16B43-D2FE-4132-B071-6B935A0899C9}">
      <dgm:prSet/>
      <dgm:spPr/>
      <dgm:t>
        <a:bodyPr/>
        <a:lstStyle/>
        <a:p>
          <a:endParaRPr lang="zh-CN" altLang="en-US" sz="1400"/>
        </a:p>
      </dgm:t>
    </dgm:pt>
    <dgm:pt modelId="{8377005F-F554-4DA5-918C-F7931ED5E05D}" type="sibTrans" cxnId="{12F16B43-D2FE-4132-B071-6B935A0899C9}">
      <dgm:prSet/>
      <dgm:spPr/>
      <dgm:t>
        <a:bodyPr/>
        <a:lstStyle/>
        <a:p>
          <a:endParaRPr lang="zh-CN" altLang="en-US" sz="1400"/>
        </a:p>
      </dgm:t>
    </dgm:pt>
    <dgm:pt modelId="{051D047F-3555-419D-A122-D71AC91FF834}">
      <dgm:prSet custT="1"/>
      <dgm:spPr/>
      <dgm:t>
        <a:bodyPr/>
        <a:lstStyle/>
        <a:p>
          <a:pPr rtl="0"/>
          <a:r>
            <a:rPr lang="zh-CN" sz="2400" dirty="0" smtClean="0"/>
            <a:t>尤其是</a:t>
          </a:r>
          <a:r>
            <a:rPr lang="en-US" sz="2400" dirty="0" err="1" smtClean="0"/>
            <a:t>SparkR</a:t>
          </a:r>
          <a:r>
            <a:rPr lang="en-US" sz="2400" dirty="0" smtClean="0"/>
            <a:t>, </a:t>
          </a:r>
          <a:r>
            <a:rPr lang="en-US" sz="2400" dirty="0" err="1" smtClean="0"/>
            <a:t>Rhadoop</a:t>
          </a:r>
          <a:endParaRPr lang="zh-CN" sz="2400" dirty="0"/>
        </a:p>
      </dgm:t>
    </dgm:pt>
    <dgm:pt modelId="{EE920B06-9BC3-4173-BFBF-FECFF199B2CD}" type="parTrans" cxnId="{9FBD3C32-A1C2-443C-9E80-E43F55452974}">
      <dgm:prSet/>
      <dgm:spPr/>
      <dgm:t>
        <a:bodyPr/>
        <a:lstStyle/>
        <a:p>
          <a:endParaRPr lang="zh-CN" altLang="en-US" sz="1400"/>
        </a:p>
      </dgm:t>
    </dgm:pt>
    <dgm:pt modelId="{5A8BE3E0-DC3E-460A-A641-BAE6D71DC47A}" type="sibTrans" cxnId="{9FBD3C32-A1C2-443C-9E80-E43F55452974}">
      <dgm:prSet/>
      <dgm:spPr/>
      <dgm:t>
        <a:bodyPr/>
        <a:lstStyle/>
        <a:p>
          <a:endParaRPr lang="zh-CN" altLang="en-US" sz="1400"/>
        </a:p>
      </dgm:t>
    </dgm:pt>
    <dgm:pt modelId="{6ED3BF13-C1FB-440D-9423-C2731ACC1984}">
      <dgm:prSet custT="1"/>
      <dgm:spPr/>
      <dgm:t>
        <a:bodyPr/>
        <a:lstStyle/>
        <a:p>
          <a:pPr rtl="0"/>
          <a:r>
            <a:rPr lang="zh-CN" altLang="en-US" sz="2400" dirty="0" smtClean="0"/>
            <a:t>跟踪数据科学最新动态的方法</a:t>
          </a:r>
          <a:endParaRPr lang="zh-CN" altLang="en-US" sz="2400" dirty="0"/>
        </a:p>
      </dgm:t>
    </dgm:pt>
    <dgm:pt modelId="{E5EAA5CB-2E5D-4332-8CD0-74E6DDF6BEA7}" type="parTrans" cxnId="{1E9B362F-9303-490E-BD89-286523035888}">
      <dgm:prSet/>
      <dgm:spPr/>
      <dgm:t>
        <a:bodyPr/>
        <a:lstStyle/>
        <a:p>
          <a:endParaRPr lang="zh-CN" altLang="en-US" sz="1400"/>
        </a:p>
      </dgm:t>
    </dgm:pt>
    <dgm:pt modelId="{8C6AA5BE-74F5-4B89-AFB3-2FDD770CF359}" type="sibTrans" cxnId="{1E9B362F-9303-490E-BD89-286523035888}">
      <dgm:prSet/>
      <dgm:spPr/>
      <dgm:t>
        <a:bodyPr/>
        <a:lstStyle/>
        <a:p>
          <a:endParaRPr lang="zh-CN" altLang="en-US" sz="1400"/>
        </a:p>
      </dgm:t>
    </dgm:pt>
    <dgm:pt modelId="{E3A2101A-95AD-4939-A467-85664D94C2CA}">
      <dgm:prSet custT="1"/>
      <dgm:spPr/>
      <dgm:t>
        <a:bodyPr/>
        <a:lstStyle/>
        <a:p>
          <a:pPr rtl="0"/>
          <a:r>
            <a:rPr lang="zh-CN" sz="2400" smtClean="0"/>
            <a:t>人物、期刊、会议、机构、图书</a:t>
          </a:r>
          <a:r>
            <a:rPr lang="en-US" sz="2400" smtClean="0"/>
            <a:t>…</a:t>
          </a:r>
          <a:endParaRPr lang="zh-CN" sz="2400"/>
        </a:p>
      </dgm:t>
    </dgm:pt>
    <dgm:pt modelId="{BA28C08F-B26A-47BF-93D7-D6A5F8D487F1}" type="parTrans" cxnId="{D056F000-5F79-46CC-8BF4-E54340063C57}">
      <dgm:prSet/>
      <dgm:spPr/>
      <dgm:t>
        <a:bodyPr/>
        <a:lstStyle/>
        <a:p>
          <a:endParaRPr lang="zh-CN" altLang="en-US" sz="1400"/>
        </a:p>
      </dgm:t>
    </dgm:pt>
    <dgm:pt modelId="{E95141D3-723A-44AE-84C6-A24E5A45D9BD}" type="sibTrans" cxnId="{D056F000-5F79-46CC-8BF4-E54340063C57}">
      <dgm:prSet/>
      <dgm:spPr/>
      <dgm:t>
        <a:bodyPr/>
        <a:lstStyle/>
        <a:p>
          <a:endParaRPr lang="zh-CN" altLang="en-US" sz="1400"/>
        </a:p>
      </dgm:t>
    </dgm:pt>
    <dgm:pt modelId="{86B73EC4-8750-4C54-AC17-F89D817F49AD}">
      <dgm:prSet custT="1"/>
      <dgm:spPr/>
      <dgm:t>
        <a:bodyPr/>
        <a:lstStyle/>
        <a:p>
          <a:pPr rtl="0"/>
          <a:r>
            <a:rPr lang="zh-CN" altLang="en-US" sz="2400" dirty="0" smtClean="0"/>
            <a:t>学习数据科学的信心与兴趣</a:t>
          </a:r>
          <a:endParaRPr lang="zh-CN" altLang="en-US" sz="2400" dirty="0"/>
        </a:p>
      </dgm:t>
    </dgm:pt>
    <dgm:pt modelId="{F1745308-4E92-44A1-B5B8-880B6207AC1E}" type="parTrans" cxnId="{3EFDC8D8-5020-4023-8B9F-0C300306EEDE}">
      <dgm:prSet/>
      <dgm:spPr/>
      <dgm:t>
        <a:bodyPr/>
        <a:lstStyle/>
        <a:p>
          <a:endParaRPr lang="zh-CN" altLang="en-US" sz="1400"/>
        </a:p>
      </dgm:t>
    </dgm:pt>
    <dgm:pt modelId="{FC011007-4D73-4933-AA49-32F75EAAB127}" type="sibTrans" cxnId="{3EFDC8D8-5020-4023-8B9F-0C300306EEDE}">
      <dgm:prSet/>
      <dgm:spPr/>
      <dgm:t>
        <a:bodyPr/>
        <a:lstStyle/>
        <a:p>
          <a:endParaRPr lang="zh-CN" altLang="en-US" sz="1400"/>
        </a:p>
      </dgm:t>
    </dgm:pt>
    <dgm:pt modelId="{8A27C5CD-2547-48BC-B70B-7EDEFAB10A65}">
      <dgm:prSet custT="1"/>
      <dgm:spPr/>
      <dgm:t>
        <a:bodyPr/>
        <a:lstStyle/>
        <a:p>
          <a:pPr rtl="0"/>
          <a:r>
            <a:rPr lang="zh-CN" altLang="en-US" sz="2400" smtClean="0"/>
            <a:t>信心、兴趣、爱好</a:t>
          </a:r>
          <a:endParaRPr lang="zh-CN" altLang="en-US" sz="2400"/>
        </a:p>
      </dgm:t>
    </dgm:pt>
    <dgm:pt modelId="{1787D928-5FEE-48E9-8295-C8EC714EF282}" type="parTrans" cxnId="{86EBCA0B-F5A0-4ECA-9AF8-80B75DAF7DB2}">
      <dgm:prSet/>
      <dgm:spPr/>
      <dgm:t>
        <a:bodyPr/>
        <a:lstStyle/>
        <a:p>
          <a:endParaRPr lang="zh-CN" altLang="en-US" sz="1400"/>
        </a:p>
      </dgm:t>
    </dgm:pt>
    <dgm:pt modelId="{340029EB-B872-4700-B9B4-0D57F0F7DBA7}" type="sibTrans" cxnId="{86EBCA0B-F5A0-4ECA-9AF8-80B75DAF7DB2}">
      <dgm:prSet/>
      <dgm:spPr/>
      <dgm:t>
        <a:bodyPr/>
        <a:lstStyle/>
        <a:p>
          <a:endParaRPr lang="zh-CN" altLang="en-US" sz="1400"/>
        </a:p>
      </dgm:t>
    </dgm:pt>
    <dgm:pt modelId="{A9826BA0-B536-42AF-8180-0F8205EC90CF}" type="pres">
      <dgm:prSet presAssocID="{7748B8BD-B736-4C92-9895-AFB478083EB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CE47D2F-2402-4491-AE05-919E4B424ED3}" type="pres">
      <dgm:prSet presAssocID="{5BD1F1EC-343E-4CB2-9E77-DE77909015C7}" presName="composite" presStyleCnt="0"/>
      <dgm:spPr/>
      <dgm:t>
        <a:bodyPr/>
        <a:lstStyle/>
        <a:p>
          <a:endParaRPr lang="zh-CN" altLang="en-US"/>
        </a:p>
      </dgm:t>
    </dgm:pt>
    <dgm:pt modelId="{8A1EFB70-3590-433E-8CAC-D0DD0EF3D016}" type="pres">
      <dgm:prSet presAssocID="{5BD1F1EC-343E-4CB2-9E77-DE77909015C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860A75-3684-4736-B929-733625AE29B5}" type="pres">
      <dgm:prSet presAssocID="{5BD1F1EC-343E-4CB2-9E77-DE77909015C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13B05A-DB25-4A3B-8AF3-BE1608A733DF}" type="pres">
      <dgm:prSet presAssocID="{8377005F-F554-4DA5-918C-F7931ED5E05D}" presName="space" presStyleCnt="0"/>
      <dgm:spPr/>
      <dgm:t>
        <a:bodyPr/>
        <a:lstStyle/>
        <a:p>
          <a:endParaRPr lang="zh-CN" altLang="en-US"/>
        </a:p>
      </dgm:t>
    </dgm:pt>
    <dgm:pt modelId="{8AF322B3-0A9D-4E8D-A7B3-BF549777E65D}" type="pres">
      <dgm:prSet presAssocID="{6ED3BF13-C1FB-440D-9423-C2731ACC1984}" presName="composite" presStyleCnt="0"/>
      <dgm:spPr/>
      <dgm:t>
        <a:bodyPr/>
        <a:lstStyle/>
        <a:p>
          <a:endParaRPr lang="zh-CN" altLang="en-US"/>
        </a:p>
      </dgm:t>
    </dgm:pt>
    <dgm:pt modelId="{1447CE56-DA14-4498-96DD-937B154AB411}" type="pres">
      <dgm:prSet presAssocID="{6ED3BF13-C1FB-440D-9423-C2731ACC198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E1611F-9575-4AE5-A53C-FD998F78AEA7}" type="pres">
      <dgm:prSet presAssocID="{6ED3BF13-C1FB-440D-9423-C2731ACC198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385E26-FA8B-4B26-99FC-811098468A76}" type="pres">
      <dgm:prSet presAssocID="{8C6AA5BE-74F5-4B89-AFB3-2FDD770CF359}" presName="space" presStyleCnt="0"/>
      <dgm:spPr/>
      <dgm:t>
        <a:bodyPr/>
        <a:lstStyle/>
        <a:p>
          <a:endParaRPr lang="zh-CN" altLang="en-US"/>
        </a:p>
      </dgm:t>
    </dgm:pt>
    <dgm:pt modelId="{25102483-5B69-411A-A4CE-4B3B289173BE}" type="pres">
      <dgm:prSet presAssocID="{86B73EC4-8750-4C54-AC17-F89D817F49AD}" presName="composite" presStyleCnt="0"/>
      <dgm:spPr/>
      <dgm:t>
        <a:bodyPr/>
        <a:lstStyle/>
        <a:p>
          <a:endParaRPr lang="zh-CN" altLang="en-US"/>
        </a:p>
      </dgm:t>
    </dgm:pt>
    <dgm:pt modelId="{6FDBD13C-6CA2-4AB9-A25D-B9683631D390}" type="pres">
      <dgm:prSet presAssocID="{86B73EC4-8750-4C54-AC17-F89D817F49A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C2C90D-CA7E-472B-86CB-69176AD6516C}" type="pres">
      <dgm:prSet presAssocID="{86B73EC4-8750-4C54-AC17-F89D817F49AD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EA4DE9A-38B9-4700-8F19-1E57A832CFA0}" type="presOf" srcId="{5BD1F1EC-343E-4CB2-9E77-DE77909015C7}" destId="{8A1EFB70-3590-433E-8CAC-D0DD0EF3D016}" srcOrd="0" destOrd="0" presId="urn:microsoft.com/office/officeart/2005/8/layout/hList1"/>
    <dgm:cxn modelId="{EC75E3C6-3282-4CD0-B1EB-7F975E1BBADB}" type="presOf" srcId="{8A27C5CD-2547-48BC-B70B-7EDEFAB10A65}" destId="{94C2C90D-CA7E-472B-86CB-69176AD6516C}" srcOrd="0" destOrd="0" presId="urn:microsoft.com/office/officeart/2005/8/layout/hList1"/>
    <dgm:cxn modelId="{860184AE-397F-46D2-B753-99E2F7285C80}" type="presOf" srcId="{051D047F-3555-419D-A122-D71AC91FF834}" destId="{90860A75-3684-4736-B929-733625AE29B5}" srcOrd="0" destOrd="0" presId="urn:microsoft.com/office/officeart/2005/8/layout/hList1"/>
    <dgm:cxn modelId="{D056F000-5F79-46CC-8BF4-E54340063C57}" srcId="{6ED3BF13-C1FB-440D-9423-C2731ACC1984}" destId="{E3A2101A-95AD-4939-A467-85664D94C2CA}" srcOrd="0" destOrd="0" parTransId="{BA28C08F-B26A-47BF-93D7-D6A5F8D487F1}" sibTransId="{E95141D3-723A-44AE-84C6-A24E5A45D9BD}"/>
    <dgm:cxn modelId="{E67C9F25-2151-4966-B403-A203214C5557}" type="presOf" srcId="{6ED3BF13-C1FB-440D-9423-C2731ACC1984}" destId="{1447CE56-DA14-4498-96DD-937B154AB411}" srcOrd="0" destOrd="0" presId="urn:microsoft.com/office/officeart/2005/8/layout/hList1"/>
    <dgm:cxn modelId="{9FBD3C32-A1C2-443C-9E80-E43F55452974}" srcId="{5BD1F1EC-343E-4CB2-9E77-DE77909015C7}" destId="{051D047F-3555-419D-A122-D71AC91FF834}" srcOrd="0" destOrd="0" parTransId="{EE920B06-9BC3-4173-BFBF-FECFF199B2CD}" sibTransId="{5A8BE3E0-DC3E-460A-A641-BAE6D71DC47A}"/>
    <dgm:cxn modelId="{1E9B362F-9303-490E-BD89-286523035888}" srcId="{7748B8BD-B736-4C92-9895-AFB478083EBE}" destId="{6ED3BF13-C1FB-440D-9423-C2731ACC1984}" srcOrd="1" destOrd="0" parTransId="{E5EAA5CB-2E5D-4332-8CD0-74E6DDF6BEA7}" sibTransId="{8C6AA5BE-74F5-4B89-AFB3-2FDD770CF359}"/>
    <dgm:cxn modelId="{4888C7EA-AA8E-4DD3-9F44-EB2F2F2623AE}" type="presOf" srcId="{86B73EC4-8750-4C54-AC17-F89D817F49AD}" destId="{6FDBD13C-6CA2-4AB9-A25D-B9683631D390}" srcOrd="0" destOrd="0" presId="urn:microsoft.com/office/officeart/2005/8/layout/hList1"/>
    <dgm:cxn modelId="{817757F1-1ACC-4B4A-AE4C-E2E900B7AE27}" type="presOf" srcId="{E3A2101A-95AD-4939-A467-85664D94C2CA}" destId="{4FE1611F-9575-4AE5-A53C-FD998F78AEA7}" srcOrd="0" destOrd="0" presId="urn:microsoft.com/office/officeart/2005/8/layout/hList1"/>
    <dgm:cxn modelId="{12F16B43-D2FE-4132-B071-6B935A0899C9}" srcId="{7748B8BD-B736-4C92-9895-AFB478083EBE}" destId="{5BD1F1EC-343E-4CB2-9E77-DE77909015C7}" srcOrd="0" destOrd="0" parTransId="{A575B50D-B098-4E03-B16E-4BF52CB16754}" sibTransId="{8377005F-F554-4DA5-918C-F7931ED5E05D}"/>
    <dgm:cxn modelId="{E3E410EA-933C-413C-AFD9-627B968C3E89}" type="presOf" srcId="{7748B8BD-B736-4C92-9895-AFB478083EBE}" destId="{A9826BA0-B536-42AF-8180-0F8205EC90CF}" srcOrd="0" destOrd="0" presId="urn:microsoft.com/office/officeart/2005/8/layout/hList1"/>
    <dgm:cxn modelId="{3EFDC8D8-5020-4023-8B9F-0C300306EEDE}" srcId="{7748B8BD-B736-4C92-9895-AFB478083EBE}" destId="{86B73EC4-8750-4C54-AC17-F89D817F49AD}" srcOrd="2" destOrd="0" parTransId="{F1745308-4E92-44A1-B5B8-880B6207AC1E}" sibTransId="{FC011007-4D73-4933-AA49-32F75EAAB127}"/>
    <dgm:cxn modelId="{86EBCA0B-F5A0-4ECA-9AF8-80B75DAF7DB2}" srcId="{86B73EC4-8750-4C54-AC17-F89D817F49AD}" destId="{8A27C5CD-2547-48BC-B70B-7EDEFAB10A65}" srcOrd="0" destOrd="0" parTransId="{1787D928-5FEE-48E9-8295-C8EC714EF282}" sibTransId="{340029EB-B872-4700-B9B4-0D57F0F7DBA7}"/>
    <dgm:cxn modelId="{12B55DA1-31F2-45AD-8F02-72F62C0B44F4}" type="presParOf" srcId="{A9826BA0-B536-42AF-8180-0F8205EC90CF}" destId="{5CE47D2F-2402-4491-AE05-919E4B424ED3}" srcOrd="0" destOrd="0" presId="urn:microsoft.com/office/officeart/2005/8/layout/hList1"/>
    <dgm:cxn modelId="{B95E7967-4AC1-4601-9F8B-13DFCB954B68}" type="presParOf" srcId="{5CE47D2F-2402-4491-AE05-919E4B424ED3}" destId="{8A1EFB70-3590-433E-8CAC-D0DD0EF3D016}" srcOrd="0" destOrd="0" presId="urn:microsoft.com/office/officeart/2005/8/layout/hList1"/>
    <dgm:cxn modelId="{F187B763-92B7-41B9-806C-F3CB78A4BCAC}" type="presParOf" srcId="{5CE47D2F-2402-4491-AE05-919E4B424ED3}" destId="{90860A75-3684-4736-B929-733625AE29B5}" srcOrd="1" destOrd="0" presId="urn:microsoft.com/office/officeart/2005/8/layout/hList1"/>
    <dgm:cxn modelId="{5C45A37E-2E8A-4493-9543-C8392DED94DC}" type="presParOf" srcId="{A9826BA0-B536-42AF-8180-0F8205EC90CF}" destId="{4D13B05A-DB25-4A3B-8AF3-BE1608A733DF}" srcOrd="1" destOrd="0" presId="urn:microsoft.com/office/officeart/2005/8/layout/hList1"/>
    <dgm:cxn modelId="{8FADEA92-788D-4A10-9F70-ABDA388C6124}" type="presParOf" srcId="{A9826BA0-B536-42AF-8180-0F8205EC90CF}" destId="{8AF322B3-0A9D-4E8D-A7B3-BF549777E65D}" srcOrd="2" destOrd="0" presId="urn:microsoft.com/office/officeart/2005/8/layout/hList1"/>
    <dgm:cxn modelId="{61814F71-03A1-4C72-855E-C8414C96F35D}" type="presParOf" srcId="{8AF322B3-0A9D-4E8D-A7B3-BF549777E65D}" destId="{1447CE56-DA14-4498-96DD-937B154AB411}" srcOrd="0" destOrd="0" presId="urn:microsoft.com/office/officeart/2005/8/layout/hList1"/>
    <dgm:cxn modelId="{88831C63-F74F-45F9-A269-EBDFF2619A2C}" type="presParOf" srcId="{8AF322B3-0A9D-4E8D-A7B3-BF549777E65D}" destId="{4FE1611F-9575-4AE5-A53C-FD998F78AEA7}" srcOrd="1" destOrd="0" presId="urn:microsoft.com/office/officeart/2005/8/layout/hList1"/>
    <dgm:cxn modelId="{43082509-A591-4416-90FF-A68E5AADE313}" type="presParOf" srcId="{A9826BA0-B536-42AF-8180-0F8205EC90CF}" destId="{24385E26-FA8B-4B26-99FC-811098468A76}" srcOrd="3" destOrd="0" presId="urn:microsoft.com/office/officeart/2005/8/layout/hList1"/>
    <dgm:cxn modelId="{A4542A91-B945-4316-960E-505570A3AAB8}" type="presParOf" srcId="{A9826BA0-B536-42AF-8180-0F8205EC90CF}" destId="{25102483-5B69-411A-A4CE-4B3B289173BE}" srcOrd="4" destOrd="0" presId="urn:microsoft.com/office/officeart/2005/8/layout/hList1"/>
    <dgm:cxn modelId="{04AF6869-A41D-4A14-8E5B-E82800014FFF}" type="presParOf" srcId="{25102483-5B69-411A-A4CE-4B3B289173BE}" destId="{6FDBD13C-6CA2-4AB9-A25D-B9683631D390}" srcOrd="0" destOrd="0" presId="urn:microsoft.com/office/officeart/2005/8/layout/hList1"/>
    <dgm:cxn modelId="{4852663C-A664-42DC-B072-CC258787347C}" type="presParOf" srcId="{25102483-5B69-411A-A4CE-4B3B289173BE}" destId="{94C2C90D-CA7E-472B-86CB-69176AD6516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smtClean="0"/>
            <a:t>数据科学理论与实践</a:t>
          </a:r>
          <a:endParaRPr lang="zh-CN" sz="12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 smtClean="0"/>
            <a:t>朝乐门</a:t>
          </a:r>
          <a:endParaRPr lang="zh-CN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朝乐门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  <a:pPr>
                <a:defRPr/>
              </a:pPr>
              <a:t>2017/12/4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91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  <a:pPr>
                <a:defRPr/>
              </a:pPr>
              <a:t>2017/12/4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435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20" indent="-247620">
              <a:buAutoNum type="arabicPeriod"/>
            </a:pPr>
            <a:r>
              <a:rPr lang="en-US" altLang="zh-CN" baseline="0" dirty="0" smtClean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065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379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377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925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en-US" altLang="zh-CN" dirty="0" smtClean="0"/>
          </a:p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483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0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203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758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219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011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12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20" indent="-247620">
              <a:buAutoNum type="arabicPeriod"/>
            </a:pPr>
            <a:r>
              <a:rPr lang="en-US" altLang="zh-CN" baseline="0" dirty="0" smtClean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910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40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096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021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456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66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333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809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911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055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40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325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4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47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84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 defTabSz="990478">
              <a:buFont typeface="+mj-lt"/>
              <a:buAutoNum type="arabicPeriod"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376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90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4" descr="D:\PPT模板\good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143626"/>
            <a:ext cx="12192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7629872" cy="1143000"/>
          </a:xfrm>
        </p:spPr>
        <p:txBody>
          <a:bodyPr/>
          <a:lstStyle>
            <a:lvl1pPr>
              <a:defRPr sz="4400" b="1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9" name="Picture 254" descr="D:\PPT模板\rendanew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976320" y="623066"/>
            <a:ext cx="2498438" cy="250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41569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27700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39969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4731022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809043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99013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311203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474250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648542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417728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81103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089777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6685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 b="1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199574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81829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257017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1391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3138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293690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17085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43648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76480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19383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43097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040237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675284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67326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7244311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59381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835007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76600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210979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3864696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8268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467389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80885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212784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5820992"/>
      </p:ext>
    </p:extLst>
  </p:cSld>
  <p:clrMapOvr>
    <a:masterClrMapping/>
  </p:clrMapOvr>
  <p:transition>
    <p:blinds dir="vert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6268277"/>
      </p:ext>
    </p:extLst>
  </p:cSld>
  <p:clrMapOvr>
    <a:masterClrMapping/>
  </p:clrMapOvr>
  <p:transition>
    <p:blinds dir="vert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8875842"/>
      </p:ext>
    </p:extLst>
  </p:cSld>
  <p:clrMapOvr>
    <a:masterClrMapping/>
  </p:clrMapOvr>
  <p:transition>
    <p:blinds dir="vert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4842644"/>
      </p:ext>
    </p:extLst>
  </p:cSld>
  <p:clrMapOvr>
    <a:masterClrMapping/>
  </p:clrMapOvr>
  <p:transition>
    <p:blinds dir="vert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475785"/>
      </p:ext>
    </p:extLst>
  </p:cSld>
  <p:clrMapOvr>
    <a:masterClrMapping/>
  </p:clrMapOvr>
  <p:transition>
    <p:blinds dir="vert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0929087"/>
      </p:ext>
    </p:extLst>
  </p:cSld>
  <p:clrMapOvr>
    <a:masterClrMapping/>
  </p:clrMapOvr>
  <p:transition>
    <p:blinds dir="vert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9214164"/>
      </p:ext>
    </p:extLst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53515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091855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627004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43477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204621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56765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278082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993824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2763493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141620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420463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11559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5368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423045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050105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99863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46990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34613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617060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92268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2962885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9109480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64145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8119270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458313"/>
      </p:ext>
    </p:extLst>
  </p:cSld>
  <p:clrMapOvr>
    <a:masterClrMapping/>
  </p:clrMapOvr>
  <p:transition>
    <p:blinds dir="vert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223798"/>
      </p:ext>
    </p:extLst>
  </p:cSld>
  <p:clrMapOvr>
    <a:masterClrMapping/>
  </p:clrMapOvr>
  <p:transition>
    <p:blinds dir="vert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34707186"/>
      </p:ext>
    </p:extLst>
  </p:cSld>
  <p:clrMapOvr>
    <a:masterClrMapping/>
  </p:clrMapOvr>
  <p:transition>
    <p:blinds dir="vert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4465445"/>
      </p:ext>
    </p:extLst>
  </p:cSld>
  <p:clrMapOvr>
    <a:masterClrMapping/>
  </p:clrMapOvr>
  <p:transition>
    <p:blinds dir="vert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2215487"/>
      </p:ext>
    </p:extLst>
  </p:cSld>
  <p:clrMapOvr>
    <a:masterClrMapping/>
  </p:clrMapOvr>
  <p:transition>
    <p:blinds dir="vert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5164125"/>
      </p:ext>
    </p:extLst>
  </p:cSld>
  <p:clrMapOvr>
    <a:masterClrMapping/>
  </p:clrMapOvr>
  <p:transition>
    <p:blinds dir="vert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3989990"/>
      </p:ext>
    </p:extLst>
  </p:cSld>
  <p:clrMapOvr>
    <a:masterClrMapping/>
  </p:clrMapOvr>
  <p:transition>
    <p:blinds dir="vert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4517571"/>
      </p:ext>
    </p:extLst>
  </p:cSld>
  <p:clrMapOvr>
    <a:masterClrMapping/>
  </p:clrMapOvr>
  <p:transition>
    <p:blinds dir="vert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42159385"/>
      </p:ext>
    </p:extLst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362802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12839474"/>
      </p:ext>
    </p:extLst>
  </p:cSld>
  <p:clrMapOvr>
    <a:masterClrMapping/>
  </p:clrMapOvr>
  <p:transition>
    <p:blinds dir="vert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2145330"/>
      </p:ext>
    </p:extLst>
  </p:cSld>
  <p:clrMapOvr>
    <a:masterClrMapping/>
  </p:clrMapOvr>
  <p:transition>
    <p:blinds dir="vert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2467993"/>
      </p:ext>
    </p:extLst>
  </p:cSld>
  <p:clrMapOvr>
    <a:masterClrMapping/>
  </p:clrMapOvr>
  <p:transition>
    <p:blinds dir="vert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8935840"/>
      </p:ext>
    </p:extLst>
  </p:cSld>
  <p:clrMapOvr>
    <a:masterClrMapping/>
  </p:clrMapOvr>
  <p:transition>
    <p:blinds dir="vert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6252143"/>
      </p:ext>
    </p:extLst>
  </p:cSld>
  <p:clrMapOvr>
    <a:masterClrMapping/>
  </p:clrMapOvr>
  <p:transition>
    <p:blinds dir="vert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46435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556072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084928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741667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91289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7643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382261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7499186"/>
      </p:ext>
    </p:extLst>
  </p:cSld>
  <p:clrMapOvr>
    <a:masterClrMapping/>
  </p:clrMapOvr>
  <p:transition>
    <p:blinds dir="vert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21857272"/>
      </p:ext>
    </p:extLst>
  </p:cSld>
  <p:clrMapOvr>
    <a:masterClrMapping/>
  </p:clrMapOvr>
  <p:transition>
    <p:blinds dir="vert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04257891"/>
      </p:ext>
    </p:extLst>
  </p:cSld>
  <p:clrMapOvr>
    <a:masterClrMapping/>
  </p:clrMapOvr>
  <p:transition>
    <p:blinds dir="vert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5364444"/>
      </p:ext>
    </p:extLst>
  </p:cSld>
  <p:clrMapOvr>
    <a:masterClrMapping/>
  </p:clrMapOvr>
  <p:transition>
    <p:blinds dir="vert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61603388"/>
      </p:ext>
    </p:extLst>
  </p:cSld>
  <p:clrMapOvr>
    <a:masterClrMapping/>
  </p:clrMapOvr>
  <p:transition>
    <p:blinds dir="vert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8887203"/>
      </p:ext>
    </p:extLst>
  </p:cSld>
  <p:clrMapOvr>
    <a:masterClrMapping/>
  </p:clrMapOvr>
  <p:transition>
    <p:blinds dir="vert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6254422"/>
      </p:ext>
    </p:extLst>
  </p:cSld>
  <p:clrMapOvr>
    <a:masterClrMapping/>
  </p:clrMapOvr>
  <p:transition>
    <p:blinds dir="vert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9912696"/>
      </p:ext>
    </p:extLst>
  </p:cSld>
  <p:clrMapOvr>
    <a:masterClrMapping/>
  </p:clrMapOvr>
  <p:transition>
    <p:blinds dir="vert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1139932"/>
      </p:ext>
    </p:extLst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54" descr="D:\PPT模板\rendanew.jpg"/>
          <p:cNvPicPr>
            <a:picLocks noChangeAspect="1" noChangeArrowheads="1"/>
          </p:cNvPicPr>
          <p:nvPr userDrawn="1"/>
        </p:nvPicPr>
        <p:blipFill>
          <a:blip r:embed="rId104"/>
          <a:srcRect/>
          <a:stretch>
            <a:fillRect/>
          </a:stretch>
        </p:blipFill>
        <p:spPr bwMode="auto">
          <a:xfrm>
            <a:off x="10344472" y="548680"/>
            <a:ext cx="1297113" cy="12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1"/>
            <a:ext cx="5422900" cy="276225"/>
          </a:xfrm>
          <a:prstGeom prst="rect">
            <a:avLst/>
          </a:prstGeom>
          <a:solidFill>
            <a:srgbClr val="C00000"/>
          </a:soli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gradFill flip="none" rotWithShape="1">
            <a:gsLst>
              <a:gs pos="0">
                <a:srgbClr val="AB0000">
                  <a:shade val="30000"/>
                  <a:satMod val="115000"/>
                </a:srgbClr>
              </a:gs>
              <a:gs pos="50000">
                <a:srgbClr val="AB0000">
                  <a:shade val="67500"/>
                  <a:satMod val="115000"/>
                </a:srgbClr>
              </a:gs>
              <a:gs pos="100000">
                <a:srgbClr val="AB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1"/>
            <a:ext cx="6769100" cy="27622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本占位符 156"/>
          <p:cNvSpPr txBox="1">
            <a:spLocks/>
          </p:cNvSpPr>
          <p:nvPr userDrawn="1"/>
        </p:nvSpPr>
        <p:spPr>
          <a:xfrm>
            <a:off x="-96688" y="6597651"/>
            <a:ext cx="11571446" cy="317499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algn="ctr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课程名称</a:t>
            </a:r>
            <a:r>
              <a:rPr lang="en-US" altLang="zh-CN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数据科学理论与实践                         </a:t>
            </a:r>
            <a:r>
              <a:rPr lang="en-US" altLang="zh-CN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主讲教师</a:t>
            </a:r>
            <a:r>
              <a:rPr lang="en-US" altLang="zh-CN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朝乐门                   </a:t>
            </a:r>
            <a:r>
              <a:rPr lang="en-US" altLang="zh-CN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参考书</a:t>
            </a:r>
            <a:r>
              <a:rPr lang="en-US" altLang="zh-CN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数据科学理论与实践</a:t>
            </a:r>
            <a:r>
              <a:rPr lang="en-US" altLang="zh-CN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清华大学出版社，</a:t>
            </a:r>
            <a:r>
              <a:rPr lang="en-US" altLang="zh-CN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2017)             【</a:t>
            </a:r>
            <a:r>
              <a:rPr lang="zh-CN" altLang="en-US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日期</a:t>
            </a:r>
            <a:r>
              <a:rPr lang="en-US" altLang="zh-CN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】2017</a:t>
            </a:r>
            <a:r>
              <a:rPr lang="zh-CN" altLang="en-US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</a:t>
            </a:r>
            <a:r>
              <a:rPr lang="en-US" altLang="zh-CN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1200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12" name="文本占位符 156"/>
          <p:cNvSpPr txBox="1">
            <a:spLocks/>
          </p:cNvSpPr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lang="zh-CN" altLang="en-US" sz="1200" kern="0" dirty="0" smtClean="0"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57" r:id="rId2"/>
    <p:sldLayoutId id="2147484355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  <p:sldLayoutId id="2147484367" r:id="rId13"/>
    <p:sldLayoutId id="2147484368" r:id="rId14"/>
    <p:sldLayoutId id="2147484369" r:id="rId15"/>
    <p:sldLayoutId id="2147484370" r:id="rId16"/>
    <p:sldLayoutId id="2147484371" r:id="rId17"/>
    <p:sldLayoutId id="2147484372" r:id="rId18"/>
    <p:sldLayoutId id="2147484373" r:id="rId19"/>
    <p:sldLayoutId id="2147484374" r:id="rId20"/>
    <p:sldLayoutId id="2147484376" r:id="rId21"/>
    <p:sldLayoutId id="2147484377" r:id="rId22"/>
    <p:sldLayoutId id="2147484379" r:id="rId23"/>
    <p:sldLayoutId id="2147484380" r:id="rId24"/>
    <p:sldLayoutId id="2147484381" r:id="rId25"/>
    <p:sldLayoutId id="2147484382" r:id="rId26"/>
    <p:sldLayoutId id="2147484383" r:id="rId27"/>
    <p:sldLayoutId id="2147484384" r:id="rId28"/>
    <p:sldLayoutId id="2147484385" r:id="rId29"/>
    <p:sldLayoutId id="2147484386" r:id="rId30"/>
    <p:sldLayoutId id="2147484387" r:id="rId31"/>
    <p:sldLayoutId id="2147484388" r:id="rId32"/>
    <p:sldLayoutId id="2147484389" r:id="rId33"/>
    <p:sldLayoutId id="2147484390" r:id="rId34"/>
    <p:sldLayoutId id="2147484391" r:id="rId35"/>
    <p:sldLayoutId id="2147484392" r:id="rId36"/>
    <p:sldLayoutId id="2147484393" r:id="rId37"/>
    <p:sldLayoutId id="2147484394" r:id="rId38"/>
    <p:sldLayoutId id="2147484395" r:id="rId39"/>
    <p:sldLayoutId id="2147484396" r:id="rId40"/>
    <p:sldLayoutId id="2147484397" r:id="rId41"/>
    <p:sldLayoutId id="2147484419" r:id="rId42"/>
    <p:sldLayoutId id="2147484445" r:id="rId43"/>
    <p:sldLayoutId id="2147484446" r:id="rId44"/>
    <p:sldLayoutId id="2147484449" r:id="rId45"/>
    <p:sldLayoutId id="2147484499" r:id="rId46"/>
    <p:sldLayoutId id="2147484500" r:id="rId47"/>
    <p:sldLayoutId id="2147484513" r:id="rId48"/>
    <p:sldLayoutId id="2147484514" r:id="rId49"/>
    <p:sldLayoutId id="2147484515" r:id="rId50"/>
    <p:sldLayoutId id="2147484516" r:id="rId51"/>
    <p:sldLayoutId id="2147484517" r:id="rId52"/>
    <p:sldLayoutId id="2147484518" r:id="rId53"/>
    <p:sldLayoutId id="2147484519" r:id="rId54"/>
    <p:sldLayoutId id="2147484520" r:id="rId55"/>
    <p:sldLayoutId id="2147484521" r:id="rId56"/>
    <p:sldLayoutId id="2147484522" r:id="rId57"/>
    <p:sldLayoutId id="2147484528" r:id="rId58"/>
    <p:sldLayoutId id="2147484529" r:id="rId59"/>
    <p:sldLayoutId id="2147484530" r:id="rId60"/>
    <p:sldLayoutId id="2147484531" r:id="rId61"/>
    <p:sldLayoutId id="2147484532" r:id="rId62"/>
    <p:sldLayoutId id="2147484534" r:id="rId63"/>
    <p:sldLayoutId id="2147484535" r:id="rId64"/>
    <p:sldLayoutId id="2147484537" r:id="rId65"/>
    <p:sldLayoutId id="2147484538" r:id="rId66"/>
    <p:sldLayoutId id="2147484539" r:id="rId67"/>
    <p:sldLayoutId id="2147484540" r:id="rId68"/>
    <p:sldLayoutId id="2147484542" r:id="rId69"/>
    <p:sldLayoutId id="2147484543" r:id="rId70"/>
    <p:sldLayoutId id="2147484544" r:id="rId71"/>
    <p:sldLayoutId id="2147484545" r:id="rId72"/>
    <p:sldLayoutId id="2147484546" r:id="rId73"/>
    <p:sldLayoutId id="2147484547" r:id="rId74"/>
    <p:sldLayoutId id="2147484548" r:id="rId75"/>
    <p:sldLayoutId id="2147484549" r:id="rId76"/>
    <p:sldLayoutId id="2147484550" r:id="rId77"/>
    <p:sldLayoutId id="2147484551" r:id="rId78"/>
    <p:sldLayoutId id="2147484552" r:id="rId79"/>
    <p:sldLayoutId id="2147484553" r:id="rId80"/>
    <p:sldLayoutId id="2147484554" r:id="rId81"/>
    <p:sldLayoutId id="2147484555" r:id="rId82"/>
    <p:sldLayoutId id="2147484556" r:id="rId83"/>
    <p:sldLayoutId id="2147484557" r:id="rId84"/>
    <p:sldLayoutId id="2147484558" r:id="rId85"/>
    <p:sldLayoutId id="2147484559" r:id="rId86"/>
    <p:sldLayoutId id="2147484560" r:id="rId87"/>
    <p:sldLayoutId id="2147484561" r:id="rId88"/>
    <p:sldLayoutId id="2147484563" r:id="rId89"/>
    <p:sldLayoutId id="2147484564" r:id="rId90"/>
    <p:sldLayoutId id="2147484565" r:id="rId91"/>
    <p:sldLayoutId id="2147484566" r:id="rId92"/>
    <p:sldLayoutId id="2147484567" r:id="rId93"/>
    <p:sldLayoutId id="2147484568" r:id="rId94"/>
    <p:sldLayoutId id="2147484569" r:id="rId95"/>
    <p:sldLayoutId id="2147484570" r:id="rId96"/>
    <p:sldLayoutId id="2147484573" r:id="rId97"/>
    <p:sldLayoutId id="2147484574" r:id="rId98"/>
    <p:sldLayoutId id="2147484575" r:id="rId99"/>
    <p:sldLayoutId id="2147484576" r:id="rId100"/>
    <p:sldLayoutId id="2147484577" r:id="rId101"/>
    <p:sldLayoutId id="2147484578" r:id="rId102"/>
  </p:sldLayoutIdLst>
  <p:transition>
    <p:blinds dir="vert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9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0.png"/><Relationship Id="rId9" Type="http://schemas.microsoft.com/office/2007/relationships/diagramDrawing" Target="../diagrams/drawing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44.jpeg"/><Relationship Id="rId4" Type="http://schemas.openxmlformats.org/officeDocument/2006/relationships/diagramLayout" Target="../diagrams/layout9.xml"/><Relationship Id="rId9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46.jpeg"/><Relationship Id="rId7" Type="http://schemas.openxmlformats.org/officeDocument/2006/relationships/diagramColors" Target="../diagrams/colors10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9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7.pn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10.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sp>
        <p:nvSpPr>
          <p:cNvPr id="4" name="副标题 6"/>
          <p:cNvSpPr txBox="1">
            <a:spLocks/>
          </p:cNvSpPr>
          <p:nvPr/>
        </p:nvSpPr>
        <p:spPr bwMode="auto">
          <a:xfrm>
            <a:off x="3215680" y="4005064"/>
            <a:ext cx="504056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▲10.</a:t>
            </a:r>
            <a:r>
              <a:rPr lang="zh-CN" altLang="en-US" sz="20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数据科学的应用</a:t>
            </a:r>
            <a:endParaRPr lang="en-US" altLang="zh-CN" sz="20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►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本专题习题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kern="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0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6663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27816" cy="4762910"/>
          </a:xfrm>
        </p:spPr>
        <p:txBody>
          <a:bodyPr/>
          <a:lstStyle/>
          <a:p>
            <a:pPr lvl="0"/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Zumel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Mount J,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Porzak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data science with 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Manning, 2014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135406"/>
            <a:ext cx="3966809" cy="460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777" y="2135406"/>
            <a:ext cx="7263959" cy="460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4605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147296" cy="4762910"/>
          </a:xfrm>
        </p:spPr>
        <p:txBody>
          <a:bodyPr/>
          <a:lstStyle/>
          <a:p>
            <a:pPr lvl="0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Ojeda T, Murphy S P, Bengfort B, et al.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Data Science Cookbook[M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 Ltd, 2014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969096"/>
            <a:ext cx="5087297" cy="3482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688288" y="454672"/>
            <a:ext cx="307005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数据科学的三个要素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045899" y="1700808"/>
            <a:ext cx="4680520" cy="477053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600" dirty="0"/>
              <a:t>Chapter 1: </a:t>
            </a:r>
            <a:r>
              <a:rPr lang="zh-CN" altLang="en-US" sz="1600" dirty="0">
                <a:solidFill>
                  <a:srgbClr val="FF0000"/>
                </a:solidFill>
              </a:rPr>
              <a:t>Preparing Your Data Science Environment</a:t>
            </a:r>
          </a:p>
          <a:p>
            <a:r>
              <a:rPr lang="zh-CN" altLang="en-US" sz="1600" dirty="0"/>
              <a:t>Chapter 2: Driving Visual Analysis with </a:t>
            </a:r>
            <a:r>
              <a:rPr lang="zh-CN" altLang="en-US" sz="1600" dirty="0">
                <a:solidFill>
                  <a:srgbClr val="FF0000"/>
                </a:solidFill>
              </a:rPr>
              <a:t>Automobile Data </a:t>
            </a:r>
            <a:r>
              <a:rPr lang="zh-CN" altLang="en-US" sz="1600" dirty="0"/>
              <a:t>(R)</a:t>
            </a:r>
          </a:p>
          <a:p>
            <a:r>
              <a:rPr lang="zh-CN" altLang="en-US" sz="1600" dirty="0"/>
              <a:t>Chapter 3: Simulating American </a:t>
            </a:r>
            <a:r>
              <a:rPr lang="zh-CN" altLang="en-US" sz="1600" dirty="0">
                <a:solidFill>
                  <a:srgbClr val="FF0000"/>
                </a:solidFill>
              </a:rPr>
              <a:t>Football Data </a:t>
            </a:r>
            <a:r>
              <a:rPr lang="zh-CN" altLang="en-US" sz="1600" dirty="0"/>
              <a:t>(R)</a:t>
            </a:r>
          </a:p>
          <a:p>
            <a:r>
              <a:rPr lang="zh-CN" altLang="en-US" sz="1600" dirty="0"/>
              <a:t>Chapter 4: Modeling </a:t>
            </a:r>
            <a:r>
              <a:rPr lang="zh-CN" altLang="en-US" sz="1600" dirty="0">
                <a:solidFill>
                  <a:srgbClr val="FF0000"/>
                </a:solidFill>
              </a:rPr>
              <a:t>Stock Market Data </a:t>
            </a:r>
            <a:r>
              <a:rPr lang="zh-CN" altLang="en-US" sz="1600" dirty="0"/>
              <a:t>(R)</a:t>
            </a:r>
          </a:p>
          <a:p>
            <a:r>
              <a:rPr lang="zh-CN" altLang="en-US" sz="1600" dirty="0"/>
              <a:t>Chapter 5: Visually Exploring </a:t>
            </a:r>
            <a:r>
              <a:rPr lang="zh-CN" altLang="en-US" sz="1600" dirty="0">
                <a:solidFill>
                  <a:srgbClr val="FF0000"/>
                </a:solidFill>
              </a:rPr>
              <a:t>Employment Data</a:t>
            </a:r>
            <a:r>
              <a:rPr lang="zh-CN" altLang="en-US" sz="1600" dirty="0"/>
              <a:t> (R)</a:t>
            </a:r>
          </a:p>
          <a:p>
            <a:r>
              <a:rPr lang="zh-CN" altLang="en-US" sz="1600" dirty="0"/>
              <a:t>Chapter 6: Creating Application-oriented Analyses Using </a:t>
            </a:r>
            <a:r>
              <a:rPr lang="zh-CN" altLang="en-US" sz="1600" dirty="0">
                <a:solidFill>
                  <a:srgbClr val="FF0000"/>
                </a:solidFill>
              </a:rPr>
              <a:t>Tax Data </a:t>
            </a:r>
            <a:r>
              <a:rPr lang="zh-CN" altLang="en-US" sz="1600" dirty="0"/>
              <a:t>(Python)</a:t>
            </a:r>
          </a:p>
          <a:p>
            <a:r>
              <a:rPr lang="zh-CN" altLang="en-US" sz="1600" dirty="0"/>
              <a:t>Chapter 7: Driving Visual Analyses with </a:t>
            </a:r>
            <a:r>
              <a:rPr lang="zh-CN" altLang="en-US" sz="1600" dirty="0">
                <a:solidFill>
                  <a:srgbClr val="FF0000"/>
                </a:solidFill>
              </a:rPr>
              <a:t>Automobile Data </a:t>
            </a:r>
            <a:r>
              <a:rPr lang="zh-CN" altLang="en-US" sz="1600" dirty="0"/>
              <a:t>(Python)</a:t>
            </a:r>
          </a:p>
          <a:p>
            <a:r>
              <a:rPr lang="zh-CN" altLang="en-US" sz="1600" dirty="0"/>
              <a:t>Chapter 8: Working with </a:t>
            </a:r>
            <a:r>
              <a:rPr lang="zh-CN" altLang="en-US" sz="1600" dirty="0">
                <a:solidFill>
                  <a:srgbClr val="FF0000"/>
                </a:solidFill>
              </a:rPr>
              <a:t>Social Graphs </a:t>
            </a:r>
            <a:r>
              <a:rPr lang="zh-CN" altLang="en-US" sz="1600" dirty="0"/>
              <a:t>(Python)</a:t>
            </a:r>
          </a:p>
          <a:p>
            <a:r>
              <a:rPr lang="zh-CN" altLang="en-US" sz="1600" dirty="0"/>
              <a:t>Chapter 9: </a:t>
            </a:r>
            <a:r>
              <a:rPr lang="zh-CN" altLang="en-US" sz="1600" dirty="0">
                <a:solidFill>
                  <a:srgbClr val="FF0000"/>
                </a:solidFill>
              </a:rPr>
              <a:t>Recommending Movies </a:t>
            </a:r>
            <a:r>
              <a:rPr lang="zh-CN" altLang="en-US" sz="1600" dirty="0"/>
              <a:t>at Scale (Python)</a:t>
            </a:r>
          </a:p>
          <a:p>
            <a:r>
              <a:rPr lang="zh-CN" altLang="en-US" sz="1600" dirty="0"/>
              <a:t>Chapter 10: Harvesting and Geolocating </a:t>
            </a:r>
            <a:r>
              <a:rPr lang="zh-CN" altLang="en-US" sz="1600" dirty="0">
                <a:solidFill>
                  <a:srgbClr val="FF0000"/>
                </a:solidFill>
              </a:rPr>
              <a:t>Twitter Data </a:t>
            </a:r>
            <a:r>
              <a:rPr lang="zh-CN" altLang="en-US" sz="1600" dirty="0"/>
              <a:t>(Python)</a:t>
            </a:r>
          </a:p>
          <a:p>
            <a:r>
              <a:rPr lang="zh-CN" altLang="en-US" sz="1600" dirty="0"/>
              <a:t>Chapter 11: </a:t>
            </a:r>
            <a:r>
              <a:rPr lang="zh-CN" altLang="en-US" sz="1600" dirty="0">
                <a:solidFill>
                  <a:srgbClr val="FF0000"/>
                </a:solidFill>
              </a:rPr>
              <a:t>Optimizing Numerical Code </a:t>
            </a:r>
            <a:r>
              <a:rPr lang="zh-CN" altLang="en-US" sz="1600" dirty="0"/>
              <a:t>with NumPy and SciPy (Python)</a:t>
            </a:r>
          </a:p>
        </p:txBody>
      </p:sp>
    </p:spTree>
    <p:extLst>
      <p:ext uri="{BB962C8B-B14F-4D97-AF65-F5344CB8AC3E}">
        <p14:creationId xmlns:p14="http://schemas.microsoft.com/office/powerpoint/2010/main" val="137147052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450595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27816" cy="4762910"/>
          </a:xfrm>
        </p:spPr>
        <p:txBody>
          <a:bodyPr/>
          <a:lstStyle/>
          <a:p>
            <a:pPr lvl="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Shan.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Handbook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[M].The Data Science Bookshelf,2015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420888"/>
            <a:ext cx="3128117" cy="4027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0" y="2684502"/>
            <a:ext cx="4536504" cy="35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2296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018547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395768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Cielen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Arno D. B.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Meysman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Mohamed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.Introducing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Science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[M].Manning,2016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778648"/>
            <a:ext cx="3816424" cy="4151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606" y="2439578"/>
            <a:ext cx="4909606" cy="449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020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107736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Jerry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Overton.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 in Data Science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O'Reilly,2016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37" y="2315948"/>
            <a:ext cx="3672408" cy="4232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6168008" y="2620309"/>
            <a:ext cx="4979302" cy="37856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How to Get a Competitive Advantage Using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What to Look for in a Data Scientist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How to Think Like a Data Scientist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How to Write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How to Be Agile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How to Survive in Your Organization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440324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234571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035728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Pierson L,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Swanstrom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R, Anderson C.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for Dummies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]. John Wiley &amp; Sons, 2015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4651" y="0"/>
            <a:ext cx="4416491" cy="260648"/>
          </a:xfrm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45" y="2440675"/>
            <a:ext cx="3600400" cy="440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6240016" y="3100790"/>
            <a:ext cx="5400600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/>
              <a:t>Part I: Getting Started With Data Science</a:t>
            </a:r>
          </a:p>
          <a:p>
            <a:r>
              <a:rPr lang="en-US" altLang="zh-CN" sz="2000"/>
              <a:t>Part II: Using Data Science to Extract Meaning from Your Data</a:t>
            </a:r>
          </a:p>
          <a:p>
            <a:r>
              <a:rPr lang="en-US" altLang="zh-CN" sz="2000"/>
              <a:t>Part III: Creating Data Visualizations that Clearly Communicate Meaning</a:t>
            </a:r>
          </a:p>
          <a:p>
            <a:r>
              <a:rPr lang="en-US" altLang="zh-CN" sz="2000"/>
              <a:t>Part IV: Computing for Data Science</a:t>
            </a:r>
          </a:p>
          <a:p>
            <a:r>
              <a:rPr lang="en-US" altLang="zh-CN" sz="2000"/>
              <a:t>Part V: Applying Domain Expertise to Solve Real-World Problems Using Data Science</a:t>
            </a:r>
          </a:p>
          <a:p>
            <a:r>
              <a:rPr lang="en-US" altLang="zh-CN" sz="2000"/>
              <a:t>Part VI: The Part of Tens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305258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06579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467776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Provost F, Fawcett T.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for Business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What you need to know about data mining and data-analytic thinking[M].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O'Reilly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54" y="2943555"/>
            <a:ext cx="3206391" cy="3914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6096000" y="2713335"/>
            <a:ext cx="5832648" cy="38472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r>
              <a:rPr lang="en-US" altLang="zh-CN" sz="1600" dirty="0"/>
              <a:t>1. Introduction: Data-Analytic Thinking</a:t>
            </a:r>
          </a:p>
          <a:p>
            <a:r>
              <a:rPr lang="en-US" altLang="zh-CN" sz="1600" dirty="0"/>
              <a:t>2. Business Problems and Data Science Solutions</a:t>
            </a:r>
          </a:p>
          <a:p>
            <a:r>
              <a:rPr lang="en-US" altLang="zh-CN" sz="1600" dirty="0"/>
              <a:t>3. Introduction to Predictive Modeling: From Correlation to Supervised Segmentation</a:t>
            </a:r>
          </a:p>
          <a:p>
            <a:r>
              <a:rPr lang="en-US" altLang="zh-CN" sz="1600" dirty="0"/>
              <a:t>4. Fitting a Model to Data</a:t>
            </a:r>
          </a:p>
          <a:p>
            <a:r>
              <a:rPr lang="en-US" altLang="zh-CN" sz="1600" dirty="0"/>
              <a:t>5. Overfitting and Its Avoidance</a:t>
            </a:r>
          </a:p>
          <a:p>
            <a:r>
              <a:rPr lang="en-US" altLang="zh-CN" sz="1600" dirty="0"/>
              <a:t>6. Similarity, Neighbors, and Clusters</a:t>
            </a:r>
          </a:p>
          <a:p>
            <a:r>
              <a:rPr lang="en-US" altLang="zh-CN" sz="1600" dirty="0"/>
              <a:t>7. Decision Analytic Thinking I: What Is a Good Model</a:t>
            </a:r>
          </a:p>
          <a:p>
            <a:r>
              <a:rPr lang="en-US" altLang="zh-CN" sz="1600" dirty="0"/>
              <a:t>8. Visualizing Model Performance</a:t>
            </a:r>
          </a:p>
          <a:p>
            <a:r>
              <a:rPr lang="en-US" altLang="zh-CN" sz="1600" dirty="0"/>
              <a:t>9. Evidence and Probabilities</a:t>
            </a:r>
          </a:p>
          <a:p>
            <a:r>
              <a:rPr lang="en-US" altLang="zh-CN" sz="1600" dirty="0"/>
              <a:t>10. Representing and Mining Text</a:t>
            </a:r>
          </a:p>
          <a:p>
            <a:r>
              <a:rPr lang="en-US" altLang="zh-CN" sz="1600" dirty="0"/>
              <a:t>11. Decision Analytic Thinking II: Toward Analytical Engineering</a:t>
            </a:r>
          </a:p>
          <a:p>
            <a:r>
              <a:rPr lang="en-US" altLang="zh-CN" sz="1600" dirty="0"/>
              <a:t>12. Other Data Science Tasks and Techniques</a:t>
            </a:r>
          </a:p>
          <a:p>
            <a:r>
              <a:rPr lang="en-US" altLang="zh-CN" sz="1600" dirty="0"/>
              <a:t>13. Data Science and Business Strategy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0335428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226459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84784"/>
            <a:ext cx="9937104" cy="4762910"/>
          </a:xfrm>
        </p:spPr>
        <p:txBody>
          <a:bodyPr/>
          <a:lstStyle/>
          <a:p>
            <a:pPr lvl="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Mayer-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Schönberger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Cukier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data: A revolution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will transform how we live, work, and think[M]. Houghton Mifflin Harcourt, 2013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66" y="2853038"/>
            <a:ext cx="2879226" cy="376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“big data a revolution that will transform how we live work and think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91" y="2853038"/>
            <a:ext cx="4886688" cy="366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57199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27816" cy="4762910"/>
          </a:xfrm>
        </p:spPr>
        <p:txBody>
          <a:bodyPr/>
          <a:lstStyle/>
          <a:p>
            <a:pPr lvl="0"/>
            <a:r>
              <a:rPr lang="en-US" altLang="zh-CN" dirty="0" smtClean="0"/>
              <a:t>Mike </a:t>
            </a:r>
            <a:r>
              <a:rPr lang="en-US" altLang="zh-CN" dirty="0"/>
              <a:t>Barlow. </a:t>
            </a:r>
            <a:r>
              <a:rPr lang="en-US" altLang="zh-CN" b="1" dirty="0">
                <a:solidFill>
                  <a:srgbClr val="FF0000"/>
                </a:solidFill>
              </a:rPr>
              <a:t>Learning to Love Data Science[M</a:t>
            </a:r>
            <a:r>
              <a:rPr lang="en-US" altLang="zh-CN" dirty="0" smtClean="0"/>
              <a:t>]. O'Reilly </a:t>
            </a:r>
            <a:r>
              <a:rPr lang="en-US" altLang="zh-CN" dirty="0"/>
              <a:t>Media,2015</a:t>
            </a:r>
            <a:r>
              <a:rPr lang="en-US" altLang="zh-CN" dirty="0" smtClean="0"/>
              <a:t>.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57" y="2428432"/>
            <a:ext cx="2934021" cy="436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41" y="2562956"/>
            <a:ext cx="4349493" cy="4096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56251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730515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346285"/>
            <a:ext cx="9315648" cy="4916800"/>
          </a:xfrm>
        </p:spPr>
        <p:txBody>
          <a:bodyPr/>
          <a:lstStyle/>
          <a:p>
            <a:pPr lvl="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Provost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F, Fawcett T.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and its relationship to big data and data-driven decision making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 Big Data, 2013, 1(1): 51-59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780928"/>
            <a:ext cx="4793546" cy="331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 flipH="1">
            <a:off x="9128984" y="5662314"/>
            <a:ext cx="1080120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NYU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90" y="2843396"/>
            <a:ext cx="2248445" cy="31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797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dirty="0" smtClean="0"/>
              <a:t>继续学习建议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882325"/>
              </p:ext>
            </p:extLst>
          </p:nvPr>
        </p:nvGraphicFramePr>
        <p:xfrm>
          <a:off x="812800" y="1500175"/>
          <a:ext cx="9459664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专题</a:t>
            </a:r>
            <a:r>
              <a:rPr lang="en-US" altLang="zh-CN" dirty="0"/>
              <a:t>【</a:t>
            </a:r>
            <a:r>
              <a:rPr lang="zh-CN" altLang="en-US" dirty="0"/>
              <a:t>数据科学的基础理论</a:t>
            </a:r>
            <a:r>
              <a:rPr lang="en-US" altLang="zh-CN" dirty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303055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810635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1259864" cy="4762910"/>
          </a:xfrm>
        </p:spPr>
        <p:txBody>
          <a:bodyPr/>
          <a:lstStyle/>
          <a:p>
            <a:pPr lvl="0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Baker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science: Industry allure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 Nature, 2015, 520(7546): 253-255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94" y="2374528"/>
            <a:ext cx="3250629" cy="336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0" y="2374528"/>
            <a:ext cx="6317220" cy="350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508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179744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Anderson.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Data-Driven Organization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]. O’Reilly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Media, Inc.,2015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474910"/>
            <a:ext cx="2952328" cy="4406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922413" y="2689037"/>
            <a:ext cx="3752759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We Mean by Data-Driven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Analyst Organization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Storytelling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Ethics, and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581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9891712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Hadley Wickham, Garrett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Grolemund.R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Data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Science[M] O'Reilly,2016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1026" name="Picture 2" descr="Co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63" y="2359524"/>
            <a:ext cx="2784987" cy="417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“tidyverse”的图片搜索结果"/>
          <p:cNvSpPr>
            <a:spLocks noChangeAspect="1" noChangeArrowheads="1"/>
          </p:cNvSpPr>
          <p:nvPr/>
        </p:nvSpPr>
        <p:spPr bwMode="auto">
          <a:xfrm>
            <a:off x="4400301" y="4405657"/>
            <a:ext cx="284544" cy="28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“tidyverse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09" y="2323706"/>
            <a:ext cx="2903645" cy="290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301" y="5589240"/>
            <a:ext cx="5137107" cy="10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977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226459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6" name="Picture 2" descr="https://images-cn.ssl-images-amazon.com/images/I/51lHM52JYWL._SX379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70" y="2549612"/>
            <a:ext cx="3162521" cy="41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9416" y="1484784"/>
            <a:ext cx="9819704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Benjamin Bengfort, Jenny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Kim.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Analytics with Hadoop: An Introduction for Data Scientists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.[M]O'Reilly,2016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34287" y="2358449"/>
            <a:ext cx="4790105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I. Introduction to Distributed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Age of the Data Product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Operating System for 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Framework for Python and Hadoop Streaming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In-Memory Computing with Spark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Analysis and Patterns</a:t>
            </a:r>
          </a:p>
          <a:p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II. Workflows and Tools for Big Data Science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 and Warehousing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Ingestion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Higher-Level APIs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Doing Distributed Data Science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0481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578387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8163520" cy="4762910"/>
          </a:xfrm>
        </p:spPr>
        <p:txBody>
          <a:bodyPr/>
          <a:lstStyle/>
          <a:p>
            <a:pPr lvl="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Cady.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Science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Handbook[M].Wiley,2017.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16324" y="2952156"/>
            <a:ext cx="3560162" cy="34163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 Introduction: Becoming 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Unicorn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 The Stuff You’ll Always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 Stuff You Still Need to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 Specialized or Advanced Topics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The Data Science Handbook Front 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54" y="2161332"/>
            <a:ext cx="2949437" cy="443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9801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810635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1259864" cy="4762910"/>
          </a:xfrm>
        </p:spPr>
        <p:txBody>
          <a:bodyPr/>
          <a:lstStyle/>
          <a:p>
            <a:pPr lvl="0"/>
            <a:r>
              <a:rPr lang="en-US" altLang="zh-CN" dirty="0" err="1"/>
              <a:t>Zaharia</a:t>
            </a:r>
            <a:r>
              <a:rPr lang="en-US" altLang="zh-CN" dirty="0"/>
              <a:t> M, </a:t>
            </a:r>
            <a:r>
              <a:rPr lang="en-US" altLang="zh-CN" dirty="0" smtClean="0"/>
              <a:t>et </a:t>
            </a:r>
            <a:r>
              <a:rPr lang="en-US" altLang="zh-CN" dirty="0"/>
              <a:t>al. Apache Spark: A unified engine for big data processing[J]. Communications of the ACM, 2016, 59(11): 56-65</a:t>
            </a:r>
            <a:r>
              <a:rPr lang="en-US" altLang="zh-CN" dirty="0" smtClean="0"/>
              <a:t>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/>
              <a:t>6.</a:t>
            </a:r>
            <a:r>
              <a:rPr lang="zh-CN" altLang="en-US" dirty="0" smtClean="0"/>
              <a:t>数据科学领域经典文献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2305138"/>
            <a:ext cx="3749134" cy="42539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2306804"/>
            <a:ext cx="3403059" cy="42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0466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730515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/>
              <a:t>6.</a:t>
            </a:r>
            <a:r>
              <a:rPr lang="zh-CN" altLang="en-US" dirty="0" smtClean="0"/>
              <a:t>数据科学领域经典文献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5159896" y="1500175"/>
          <a:ext cx="547260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270" y="1512517"/>
            <a:ext cx="3533554" cy="50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989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国内两本教材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759130"/>
              </p:ext>
            </p:extLst>
          </p:nvPr>
        </p:nvGraphicFramePr>
        <p:xfrm>
          <a:off x="812800" y="1500175"/>
          <a:ext cx="5787256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专题</a:t>
            </a:r>
            <a:r>
              <a:rPr lang="en-US" altLang="zh-CN" dirty="0"/>
              <a:t>【</a:t>
            </a:r>
            <a:r>
              <a:rPr lang="zh-CN" altLang="en-US" dirty="0"/>
              <a:t>数据科学的基础理论</a:t>
            </a:r>
            <a:r>
              <a:rPr lang="en-US" altLang="zh-CN" dirty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96"/>
          <a:stretch/>
        </p:blipFill>
        <p:spPr>
          <a:xfrm>
            <a:off x="7104112" y="2564904"/>
            <a:ext cx="2448272" cy="31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243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090555" cy="821913"/>
          </a:xfrm>
        </p:spPr>
        <p:txBody>
          <a:bodyPr/>
          <a:lstStyle/>
          <a:p>
            <a:r>
              <a:rPr lang="zh-CN" altLang="en-US" dirty="0" smtClean="0"/>
              <a:t>建议做</a:t>
            </a:r>
            <a:r>
              <a:rPr lang="en-US" altLang="zh-CN" dirty="0" smtClean="0"/>
              <a:t>3</a:t>
            </a:r>
            <a:r>
              <a:rPr lang="zh-CN" altLang="en-US" dirty="0"/>
              <a:t>个</a:t>
            </a:r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专题</a:t>
            </a:r>
            <a:r>
              <a:rPr lang="en-US" altLang="zh-CN" dirty="0"/>
              <a:t>【</a:t>
            </a:r>
            <a:r>
              <a:rPr lang="zh-CN" altLang="en-US" dirty="0"/>
              <a:t>数据科学的基础理论</a:t>
            </a:r>
            <a:r>
              <a:rPr lang="en-US" altLang="zh-CN" dirty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36" y="2203320"/>
            <a:ext cx="2556792" cy="3232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sp>
        <p:nvSpPr>
          <p:cNvPr id="8" name="文本框 7"/>
          <p:cNvSpPr txBox="1"/>
          <p:nvPr/>
        </p:nvSpPr>
        <p:spPr>
          <a:xfrm>
            <a:off x="892055" y="5500269"/>
            <a:ext cx="2740896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Zumel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N, Mount J,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Porzak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Practical data science with R[M]. Manning, 2014.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1544719" y="1769372"/>
            <a:ext cx="108012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简单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31235" y="5500269"/>
            <a:ext cx="2628860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/>
              <a:t>Ojeda T, Murphy S P, Bengfort B, et al. Practical Data Science Cookbook[M]. </a:t>
            </a:r>
            <a:r>
              <a:rPr lang="en-US" altLang="zh-CN" sz="1400" dirty="0" err="1"/>
              <a:t>Packt</a:t>
            </a:r>
            <a:r>
              <a:rPr lang="en-US" altLang="zh-CN" sz="1400" dirty="0"/>
              <a:t> Publishing Ltd, 2014.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4983899" y="1561616"/>
            <a:ext cx="108012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中等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35" y="1995871"/>
            <a:ext cx="2628861" cy="34124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3578370888"/>
              </p:ext>
            </p:extLst>
          </p:nvPr>
        </p:nvGraphicFramePr>
        <p:xfrm>
          <a:off x="7736760" y="1930948"/>
          <a:ext cx="2593477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文本框 14"/>
          <p:cNvSpPr txBox="1"/>
          <p:nvPr/>
        </p:nvSpPr>
        <p:spPr>
          <a:xfrm flipH="1">
            <a:off x="8354039" y="1425242"/>
            <a:ext cx="1080120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较复杂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79793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zh-CN" altLang="en-US" dirty="0" smtClean="0"/>
              <a:t>学习数据科学的两条最佳捷径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5195394"/>
              </p:ext>
            </p:extLst>
          </p:nvPr>
        </p:nvGraphicFramePr>
        <p:xfrm>
          <a:off x="1343472" y="1916832"/>
          <a:ext cx="4464496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专题</a:t>
            </a:r>
            <a:r>
              <a:rPr lang="en-US" altLang="zh-CN" dirty="0"/>
              <a:t>【</a:t>
            </a:r>
            <a:r>
              <a:rPr lang="zh-CN" altLang="en-US" dirty="0"/>
              <a:t>数据科学的基础理论</a:t>
            </a:r>
            <a:r>
              <a:rPr lang="en-US" altLang="zh-CN" dirty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196152" y="2276872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国内外数据科学领域的重要竞赛</a:t>
            </a:r>
          </a:p>
        </p:txBody>
      </p:sp>
      <p:sp>
        <p:nvSpPr>
          <p:cNvPr id="14" name="AutoShape 2" descr="https://qr.api.cli.im/qr?data=http%253A%252F%252Fmp.weixin.qq.com%252Fs%252FVHPmmcJTwJ3v4tXMmDR1Gw&amp;level=H&amp;transparent=false&amp;bgcolor=%23ffffff&amp;forecolor=%23000000&amp;blockpixel=12&amp;marginblock=1&amp;logourl=&amp;size=280&amp;kid=cliim&amp;key=e75e2486950814b63ad01eff839cbeb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136" y="2996952"/>
            <a:ext cx="31683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249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</a:t>
            </a:r>
            <a:r>
              <a:rPr lang="zh-CN" altLang="en-US" dirty="0"/>
              <a:t>“数据科学”中的注意事项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专题</a:t>
            </a:r>
            <a:r>
              <a:rPr lang="en-US" altLang="zh-CN" dirty="0"/>
              <a:t>【</a:t>
            </a:r>
            <a:r>
              <a:rPr lang="zh-CN" altLang="en-US" dirty="0"/>
              <a:t>数据科学的基础理论</a:t>
            </a:r>
            <a:r>
              <a:rPr lang="en-US" altLang="zh-CN" dirty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graphicFrame>
        <p:nvGraphicFramePr>
          <p:cNvPr id="10" name="内容占位符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6695083"/>
              </p:ext>
            </p:extLst>
          </p:nvPr>
        </p:nvGraphicFramePr>
        <p:xfrm>
          <a:off x="0" y="1349485"/>
          <a:ext cx="6796088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202571" y="5819597"/>
            <a:ext cx="4390946" cy="584775"/>
          </a:xfrm>
          <a:prstGeom prst="rect">
            <a:avLst/>
          </a:prstGeom>
          <a:gradFill rotWithShape="1">
            <a:gsLst>
              <a:gs pos="0">
                <a:srgbClr val="4472C4">
                  <a:shade val="47500"/>
                  <a:satMod val="137000"/>
                </a:srgbClr>
              </a:gs>
              <a:gs pos="55000">
                <a:srgbClr val="4472C4">
                  <a:shade val="69000"/>
                  <a:satMod val="137000"/>
                </a:srgbClr>
              </a:gs>
              <a:gs pos="100000">
                <a:srgbClr val="4472C4">
                  <a:shade val="98000"/>
                  <a:satMod val="137000"/>
                </a:srgbClr>
              </a:gs>
            </a:gsLst>
            <a:lin ang="16200000" scaled="0"/>
          </a:gradFill>
          <a:ln w="6350" cap="rnd" cmpd="sng" algn="ctr">
            <a:solidFill>
              <a:srgbClr val="4472C4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学习“数据科学”的四则运算基本原则</a:t>
            </a: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（来源：朝乐门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.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数据科学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[M].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清华大学出版社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,2016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）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59546" y="1934031"/>
            <a:ext cx="4339650" cy="369332"/>
          </a:xfrm>
          <a:prstGeom prst="rect">
            <a:avLst/>
          </a:prstGeom>
          <a:gradFill rotWithShape="1">
            <a:gsLst>
              <a:gs pos="0">
                <a:srgbClr val="4472C4">
                  <a:shade val="47500"/>
                  <a:satMod val="137000"/>
                </a:srgbClr>
              </a:gs>
              <a:gs pos="55000">
                <a:srgbClr val="4472C4">
                  <a:shade val="69000"/>
                  <a:satMod val="137000"/>
                </a:srgbClr>
              </a:gs>
              <a:gs pos="100000">
                <a:srgbClr val="4472C4">
                  <a:shade val="98000"/>
                  <a:satMod val="137000"/>
                </a:srgbClr>
              </a:gs>
            </a:gsLst>
            <a:lin ang="16200000" scaled="0"/>
          </a:gradFill>
          <a:ln w="6350" cap="rnd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一张图告诉你如何轻松学习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《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数据科学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》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34" y="2857938"/>
            <a:ext cx="3197906" cy="319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1084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5757" y="377975"/>
            <a:ext cx="5218932" cy="821913"/>
          </a:xfrm>
        </p:spPr>
        <p:txBody>
          <a:bodyPr/>
          <a:lstStyle/>
          <a:p>
            <a:pPr lvl="0"/>
            <a:r>
              <a:rPr lang="zh-CN" altLang="en-US" b="1" dirty="0">
                <a:solidFill>
                  <a:srgbClr val="C00000"/>
                </a:solidFill>
              </a:rPr>
              <a:t>入门者需要</a:t>
            </a:r>
            <a:r>
              <a:rPr lang="zh-CN" altLang="zh-CN" b="1" dirty="0">
                <a:solidFill>
                  <a:srgbClr val="C00000"/>
                </a:solidFill>
              </a:rPr>
              <a:t>掌握</a:t>
            </a:r>
            <a:r>
              <a:rPr lang="zh-CN" altLang="en-US" b="1" dirty="0">
                <a:solidFill>
                  <a:srgbClr val="C00000"/>
                </a:solidFill>
              </a:rPr>
              <a:t>的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zh-CN" altLang="en-US" b="1" dirty="0">
                <a:solidFill>
                  <a:srgbClr val="C00000"/>
                </a:solidFill>
              </a:rPr>
              <a:t>种</a:t>
            </a:r>
            <a:r>
              <a:rPr lang="zh-CN" altLang="zh-CN" b="1" dirty="0">
                <a:solidFill>
                  <a:srgbClr val="C00000"/>
                </a:solidFill>
              </a:rPr>
              <a:t>本领</a:t>
            </a: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221937"/>
              </p:ext>
            </p:extLst>
          </p:nvPr>
        </p:nvGraphicFramePr>
        <p:xfrm>
          <a:off x="661520" y="1484785"/>
          <a:ext cx="10187008" cy="237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专题</a:t>
            </a:r>
            <a:r>
              <a:rPr lang="en-US" altLang="zh-CN" dirty="0"/>
              <a:t>【</a:t>
            </a:r>
            <a:r>
              <a:rPr lang="zh-CN" altLang="en-US" dirty="0"/>
              <a:t>数据科学的基础理论</a:t>
            </a:r>
            <a:r>
              <a:rPr lang="en-US" altLang="zh-CN" dirty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84994" name="Picture 2" descr="“SparkR”的图片搜索结果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9087" y="4071942"/>
            <a:ext cx="2493186" cy="1428760"/>
          </a:xfrm>
          <a:prstGeom prst="rect">
            <a:avLst/>
          </a:prstGeom>
          <a:noFill/>
        </p:spPr>
      </p:pic>
      <p:pic>
        <p:nvPicPr>
          <p:cNvPr id="84996" name="Picture 4" descr="“rhadoop”的图片搜索结果"/>
          <p:cNvPicPr>
            <a:picLocks noChangeAspect="1" noChangeArrowheads="1"/>
          </p:cNvPicPr>
          <p:nvPr/>
        </p:nvPicPr>
        <p:blipFill>
          <a:blip r:embed="rId9" cstate="print"/>
          <a:srcRect b="17421"/>
          <a:stretch>
            <a:fillRect/>
          </a:stretch>
        </p:blipFill>
        <p:spPr bwMode="auto">
          <a:xfrm>
            <a:off x="2051963" y="5345896"/>
            <a:ext cx="2071702" cy="1083500"/>
          </a:xfrm>
          <a:prstGeom prst="rect">
            <a:avLst/>
          </a:prstGeom>
          <a:noFill/>
        </p:spPr>
      </p:pic>
      <p:pic>
        <p:nvPicPr>
          <p:cNvPr id="84998" name="Picture 6" descr="“books journals”的图片搜索结果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725477" y="4214818"/>
            <a:ext cx="4898915" cy="2214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46666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5595938" y="1"/>
            <a:ext cx="3498850" cy="214313"/>
          </a:xfrm>
          <a:ln w="9525"/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结束</a:t>
            </a:r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pic>
        <p:nvPicPr>
          <p:cNvPr id="15" name="Picture 20" descr="thanky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 flipH="1">
            <a:off x="4020022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9" name="文本框 18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20" name="文本框 19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21" name="内容占位符 9"/>
          <p:cNvGraphicFramePr>
            <a:graphicFrameLocks noGrp="1"/>
          </p:cNvGraphicFramePr>
          <p:nvPr>
            <p:ph idx="1"/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4156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▼</a:t>
            </a:r>
            <a:r>
              <a:rPr lang="zh-CN" altLang="en-US" dirty="0"/>
              <a:t>专题</a:t>
            </a:r>
            <a:r>
              <a:rPr lang="en-US" altLang="zh-CN" dirty="0"/>
              <a:t>【</a:t>
            </a:r>
            <a:r>
              <a:rPr lang="zh-CN" altLang="en-US" dirty="0"/>
              <a:t>数据科学的基础理论</a:t>
            </a:r>
            <a:r>
              <a:rPr lang="en-US" altLang="zh-CN" dirty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如何</a:t>
            </a:r>
            <a:r>
              <a:rPr lang="zh-CN" altLang="en-US" dirty="0"/>
              <a:t>继续</a:t>
            </a:r>
            <a:r>
              <a:rPr lang="zh-CN" altLang="en-US" dirty="0" smtClean="0"/>
              <a:t>学习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en-US" altLang="zh-CN" sz="2800" b="1" dirty="0"/>
              <a:t>Hype Cycle for Emerging Technologies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2014</a:t>
            </a:r>
            <a:r>
              <a:rPr lang="zh-CN" altLang="en-US" sz="2800" b="1" dirty="0"/>
              <a:t>）</a:t>
            </a:r>
            <a:endParaRPr lang="zh-CN" altLang="en-US" sz="2800" dirty="0"/>
          </a:p>
        </p:txBody>
      </p:sp>
      <p:pic>
        <p:nvPicPr>
          <p:cNvPr id="10" name="Picture 4" descr="Hype Cycles Emerging Technologies 20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324866"/>
            <a:ext cx="8403224" cy="52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椭圆 10"/>
          <p:cNvSpPr/>
          <p:nvPr/>
        </p:nvSpPr>
        <p:spPr>
          <a:xfrm>
            <a:off x="3656451" y="2204864"/>
            <a:ext cx="79208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501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如何</a:t>
            </a:r>
            <a:r>
              <a:rPr lang="zh-CN" altLang="en-US" dirty="0"/>
              <a:t>继续</a:t>
            </a:r>
            <a:r>
              <a:rPr lang="zh-CN" altLang="en-US" dirty="0" smtClean="0"/>
              <a:t>学习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en-US" altLang="zh-CN" sz="2800" b="1" dirty="0" smtClean="0"/>
              <a:t>Big Data Landscape </a:t>
            </a:r>
            <a:endParaRPr lang="zh-CN" altLang="en-US" sz="2800" dirty="0"/>
          </a:p>
        </p:txBody>
      </p:sp>
      <p:pic>
        <p:nvPicPr>
          <p:cNvPr id="7" name="图片 6" descr="big-data-landscape-v-30-matt-turck-firstmark-1-10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22" y="1296889"/>
            <a:ext cx="8809845" cy="52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6950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如何</a:t>
            </a:r>
            <a:r>
              <a:rPr lang="zh-CN" altLang="en-US" dirty="0"/>
              <a:t>继续</a:t>
            </a:r>
            <a:r>
              <a:rPr lang="zh-CN" altLang="en-US" dirty="0" smtClean="0"/>
              <a:t>学习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77101" y="494139"/>
            <a:ext cx="10378587" cy="821913"/>
          </a:xfrm>
        </p:spPr>
        <p:txBody>
          <a:bodyPr/>
          <a:lstStyle/>
          <a:p>
            <a:r>
              <a:rPr lang="en-US" altLang="zh-CN" b="0" dirty="0"/>
              <a:t>Gartner 2017</a:t>
            </a:r>
            <a:r>
              <a:rPr lang="zh-CN" altLang="en-US" b="0" dirty="0"/>
              <a:t>数据科学平台魔力</a:t>
            </a:r>
            <a:r>
              <a:rPr lang="zh-CN" altLang="en-US" b="0" dirty="0" smtClean="0"/>
              <a:t>象限</a:t>
            </a:r>
            <a:endParaRPr lang="zh-CN" altLang="en-US" sz="2800" dirty="0"/>
          </a:p>
        </p:txBody>
      </p:sp>
      <p:grpSp>
        <p:nvGrpSpPr>
          <p:cNvPr id="19" name="组合 18"/>
          <p:cNvGrpSpPr/>
          <p:nvPr/>
        </p:nvGrpSpPr>
        <p:grpSpPr>
          <a:xfrm>
            <a:off x="504248" y="2060848"/>
            <a:ext cx="4511632" cy="4224916"/>
            <a:chOff x="1140503" y="295531"/>
            <a:chExt cx="6488665" cy="645105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357" y="295531"/>
              <a:ext cx="6178811" cy="6328601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2442946" y="668735"/>
              <a:ext cx="1255599" cy="42295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挑战者   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418158" y="682382"/>
              <a:ext cx="1255599" cy="42295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领导者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418158" y="5693387"/>
              <a:ext cx="1255599" cy="42295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探索者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442946" y="5714556"/>
              <a:ext cx="1255599" cy="42295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利基者   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998795" y="6347133"/>
              <a:ext cx="2347414" cy="399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/>
                <a:t>愿景的完备性</a:t>
              </a:r>
              <a:endParaRPr lang="zh-CN" altLang="en-US" sz="1100" dirty="0"/>
            </a:p>
          </p:txBody>
        </p:sp>
        <p:sp>
          <p:nvSpPr>
            <p:cNvPr id="26" name="矩形 25"/>
            <p:cNvSpPr/>
            <p:nvPr/>
          </p:nvSpPr>
          <p:spPr>
            <a:xfrm rot="16200000">
              <a:off x="983617" y="3473293"/>
              <a:ext cx="933478" cy="619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 smtClean="0">
                  <a:solidFill>
                    <a:srgbClr val="333333"/>
                  </a:solidFill>
                  <a:cs typeface="Mongolian Baiti" panose="03000500000000000000" pitchFamily="66" charset="0"/>
                </a:rPr>
                <a:t>执行能力</a:t>
              </a:r>
              <a:endParaRPr lang="zh-CN" altLang="en-US" sz="1100" dirty="0"/>
            </a:p>
          </p:txBody>
        </p:sp>
      </p:grpSp>
      <p:pic>
        <p:nvPicPr>
          <p:cNvPr id="160770" name="Picture 2" descr="http://qr.api.cli.im/qr?data=http%253A%252F%252Fmp.weixin.qq.com%252Fs%252FqajOZxa_zGDl-_QW-yoAgA&amp;level=H&amp;transparent=false&amp;bgcolor=%23ffffff&amp;forecolor=%23000000&amp;blockpixel=12&amp;marginblock=1&amp;logourl=&amp;size=280&amp;kid=cliim&amp;key=dab9eccd1a82e6e581dffe0be6d13af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374601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106587468"/>
              </p:ext>
            </p:extLst>
          </p:nvPr>
        </p:nvGraphicFramePr>
        <p:xfrm>
          <a:off x="5231325" y="1844825"/>
          <a:ext cx="4188379" cy="4485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10432523" y="33766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详见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15155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010435" cy="821913"/>
          </a:xfrm>
        </p:spPr>
        <p:txBody>
          <a:bodyPr/>
          <a:lstStyle/>
          <a:p>
            <a:r>
              <a:rPr lang="zh-CN" altLang="zh-CN" dirty="0" smtClean="0"/>
              <a:t>如何</a:t>
            </a:r>
            <a:r>
              <a:rPr lang="zh-CN" altLang="zh-CN" dirty="0"/>
              <a:t>跟踪数据科学的最新</a:t>
            </a:r>
            <a:r>
              <a:rPr lang="zh-CN" altLang="zh-CN" dirty="0" smtClean="0"/>
              <a:t>动态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427476"/>
              </p:ext>
            </p:extLst>
          </p:nvPr>
        </p:nvGraphicFramePr>
        <p:xfrm>
          <a:off x="812800" y="1500188"/>
          <a:ext cx="9675688" cy="5357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403059" cy="260648"/>
          </a:xfrm>
        </p:spPr>
        <p:txBody>
          <a:bodyPr/>
          <a:lstStyle/>
          <a:p>
            <a:pPr marL="0" indent="0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zh-CN" dirty="0" smtClean="0"/>
              <a:t>如何</a:t>
            </a:r>
            <a:r>
              <a:rPr lang="zh-CN" altLang="en-US" dirty="0" smtClean="0"/>
              <a:t>继续学习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58622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06579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003280" cy="4762910"/>
          </a:xfrm>
        </p:spPr>
        <p:txBody>
          <a:bodyPr/>
          <a:lstStyle/>
          <a:p>
            <a:pPr lvl="0"/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Mattmann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A. Computing: A vision for data science[J].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2013, 493(7433): 473-475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43" y="2823735"/>
            <a:ext cx="4130402" cy="400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6269340" y="4118227"/>
            <a:ext cx="1723549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dirty="0" smtClean="0"/>
              <a:t>算法集成</a:t>
            </a:r>
            <a:endParaRPr lang="en-US" altLang="zh-CN" sz="2400" dirty="0" smtClean="0"/>
          </a:p>
          <a:p>
            <a:r>
              <a:rPr lang="zh-CN" altLang="en-US" sz="2400" dirty="0" smtClean="0"/>
              <a:t>数据洪流</a:t>
            </a:r>
            <a:endParaRPr lang="en-US" altLang="zh-CN" sz="2400" dirty="0" smtClean="0"/>
          </a:p>
          <a:p>
            <a:r>
              <a:rPr lang="zh-CN" altLang="en-US" sz="2400" dirty="0"/>
              <a:t>发展</a:t>
            </a:r>
            <a:r>
              <a:rPr lang="zh-CN" altLang="en-US" sz="2400" dirty="0" smtClean="0"/>
              <a:t>与管理</a:t>
            </a:r>
            <a:endParaRPr lang="en-US" altLang="zh-CN" sz="2400" dirty="0" smtClean="0"/>
          </a:p>
          <a:p>
            <a:r>
              <a:rPr lang="zh-CN" altLang="en-US" sz="2400" dirty="0" smtClean="0"/>
              <a:t>数据异构性</a:t>
            </a:r>
            <a:endParaRPr lang="en-US" altLang="zh-CN" sz="2400" dirty="0" smtClean="0"/>
          </a:p>
          <a:p>
            <a:r>
              <a:rPr lang="zh-CN" altLang="en-US" sz="2400" dirty="0"/>
              <a:t>人</a:t>
            </a:r>
            <a:r>
              <a:rPr lang="zh-CN" altLang="en-US" sz="2400" dirty="0" smtClean="0"/>
              <a:t>的作用</a:t>
            </a:r>
            <a:r>
              <a:rPr lang="en-US" altLang="zh-CN" sz="2400" dirty="0" smtClean="0"/>
              <a:t> </a:t>
            </a:r>
          </a:p>
        </p:txBody>
      </p:sp>
      <p:pic>
        <p:nvPicPr>
          <p:cNvPr id="1026" name="Picture 2" descr="http://www.nature.com/nature/journal/v493/n7433/images/493473a-i2.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2348880"/>
            <a:ext cx="2694658" cy="41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354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319" y="1214423"/>
            <a:ext cx="5067176" cy="4762910"/>
          </a:xfrm>
        </p:spPr>
        <p:txBody>
          <a:bodyPr/>
          <a:lstStyle/>
          <a:p>
            <a:pPr lvl="0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R, O'Neil C. Doing data science: Straight talk from the frontline[M].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O'Reilly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Media, Inc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数据科学的基础理论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386651"/>
            <a:ext cx="4014970" cy="440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906616" y="1214423"/>
            <a:ext cx="6120680" cy="5355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Introduction: What Is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Statistical Inference, Exploratory Data Analysis, and the Data Science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Spam Filters, Naive Bayes, and Wrangling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Time Stamps and Financial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Extracting Meaning from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Recommendation Engines: Building a User-Facing Data Product at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Visualization and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Social Networks and Data Journalism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Causality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Epidemiology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Lessons Learned from Data Competitions: Data Leakage and Model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Engineering: </a:t>
            </a:r>
            <a:r>
              <a:rPr lang="en-US" altLang="zh-CN" dirty="0" err="1"/>
              <a:t>MapReduce</a:t>
            </a:r>
            <a:r>
              <a:rPr lang="en-US" altLang="zh-CN" dirty="0"/>
              <a:t>, </a:t>
            </a:r>
            <a:r>
              <a:rPr lang="en-US" altLang="zh-CN" dirty="0" err="1"/>
              <a:t>Pregel</a:t>
            </a:r>
            <a:r>
              <a:rPr lang="en-US" altLang="zh-CN" dirty="0"/>
              <a:t>, and Hadoop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Students Speak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Next-Generation Data Scientists, Hubris, and Ethics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82025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13104</TotalTime>
  <Words>2144</Words>
  <Application>Microsoft Office PowerPoint</Application>
  <PresentationFormat>宽屏</PresentationFormat>
  <Paragraphs>352</Paragraphs>
  <Slides>31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Helvetica Neue</vt:lpstr>
      <vt:lpstr>华文中宋</vt:lpstr>
      <vt:lpstr>宋体</vt:lpstr>
      <vt:lpstr>Arial</vt:lpstr>
      <vt:lpstr>Calibri</vt:lpstr>
      <vt:lpstr>Mongolian Baiti</vt:lpstr>
      <vt:lpstr>Times New Roman</vt:lpstr>
      <vt:lpstr>Wingdings</vt:lpstr>
      <vt:lpstr>Wingdings 2</vt:lpstr>
      <vt:lpstr>吉祥如意</vt:lpstr>
      <vt:lpstr>10.如何继续学习</vt:lpstr>
      <vt:lpstr>继续学习建议</vt:lpstr>
      <vt:lpstr>学习“数据科学”中的注意事项</vt:lpstr>
      <vt:lpstr>Hype Cycle for Emerging Technologies（2014）</vt:lpstr>
      <vt:lpstr>Big Data Landscape </vt:lpstr>
      <vt:lpstr>Gartner 2017数据科学平台魔力象限</vt:lpstr>
      <vt:lpstr>如何跟踪数据科学的最新动态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国内两本教材</vt:lpstr>
      <vt:lpstr>建议做3个练习</vt:lpstr>
      <vt:lpstr>学习数据科学的两条最佳捷径</vt:lpstr>
      <vt:lpstr>入门者需要掌握的3种本领</vt:lpstr>
      <vt:lpstr>PowerPoint 演示文稿</vt:lpstr>
    </vt:vector>
  </TitlesOfParts>
  <Company>LENOVO (Beijing) Limited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LIU Yan</cp:lastModifiedBy>
  <cp:revision>1455</cp:revision>
  <cp:lastPrinted>2017-07-17T10:18:39Z</cp:lastPrinted>
  <dcterms:created xsi:type="dcterms:W3CDTF">2007-03-02T11:26:21Z</dcterms:created>
  <dcterms:modified xsi:type="dcterms:W3CDTF">2017-12-04T12:13:29Z</dcterms:modified>
</cp:coreProperties>
</file>